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784" r:id="rId3"/>
    <p:sldId id="782" r:id="rId4"/>
    <p:sldId id="781" r:id="rId5"/>
    <p:sldId id="257" r:id="rId6"/>
    <p:sldId id="280" r:id="rId7"/>
    <p:sldId id="263" r:id="rId8"/>
    <p:sldId id="264" r:id="rId9"/>
    <p:sldId id="258" r:id="rId10"/>
    <p:sldId id="266" r:id="rId11"/>
    <p:sldId id="259" r:id="rId12"/>
    <p:sldId id="282" r:id="rId13"/>
    <p:sldId id="261" r:id="rId14"/>
    <p:sldId id="789" r:id="rId15"/>
    <p:sldId id="790" r:id="rId16"/>
    <p:sldId id="791" r:id="rId17"/>
    <p:sldId id="792" r:id="rId18"/>
    <p:sldId id="270" r:id="rId19"/>
    <p:sldId id="786" r:id="rId20"/>
    <p:sldId id="787" r:id="rId21"/>
    <p:sldId id="788" r:id="rId22"/>
    <p:sldId id="310" r:id="rId23"/>
    <p:sldId id="279" r:id="rId24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 継承" initials="何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603E8B-E4CF-4818-AB34-5D99CDE4CB3E}" v="3" dt="2021-04-03T16:47:45.263"/>
    <p1510:client id="{D2C1C08A-7D5B-42CE-B326-F9DDA60A4143}" v="1056" dt="2021-04-03T04:23:04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70" autoAdjust="0"/>
  </p:normalViewPr>
  <p:slideViewPr>
    <p:cSldViewPr snapToGrid="0">
      <p:cViewPr varScale="1">
        <p:scale>
          <a:sx n="68" d="100"/>
          <a:sy n="68" d="100"/>
        </p:scale>
        <p:origin x="5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何 継承" userId="a3005f053bdeaeec" providerId="LiveId" clId="{7B603E8B-E4CF-4818-AB34-5D99CDE4CB3E}"/>
    <pc:docChg chg="undo custSel modSld">
      <pc:chgData name="何 継承" userId="a3005f053bdeaeec" providerId="LiveId" clId="{7B603E8B-E4CF-4818-AB34-5D99CDE4CB3E}" dt="2021-04-03T16:48:49.133" v="52" actId="1076"/>
      <pc:docMkLst>
        <pc:docMk/>
      </pc:docMkLst>
      <pc:sldChg chg="addSp modSp mod">
        <pc:chgData name="何 継承" userId="a3005f053bdeaeec" providerId="LiveId" clId="{7B603E8B-E4CF-4818-AB34-5D99CDE4CB3E}" dt="2021-04-03T16:48:49.133" v="52" actId="1076"/>
        <pc:sldMkLst>
          <pc:docMk/>
          <pc:sldMk cId="0" sldId="279"/>
        </pc:sldMkLst>
        <pc:spChg chg="add mod">
          <ac:chgData name="何 継承" userId="a3005f053bdeaeec" providerId="LiveId" clId="{7B603E8B-E4CF-4818-AB34-5D99CDE4CB3E}" dt="2021-04-03T16:48:45.785" v="51" actId="1076"/>
          <ac:spMkLst>
            <pc:docMk/>
            <pc:sldMk cId="0" sldId="279"/>
            <ac:spMk id="2" creationId="{56B7A7BB-F809-4B94-90CA-9805504E4817}"/>
          </ac:spMkLst>
        </pc:spChg>
        <pc:spChg chg="mod">
          <ac:chgData name="何 継承" userId="a3005f053bdeaeec" providerId="LiveId" clId="{7B603E8B-E4CF-4818-AB34-5D99CDE4CB3E}" dt="2021-04-03T15:49:27.511" v="39" actId="1076"/>
          <ac:spMkLst>
            <pc:docMk/>
            <pc:sldMk cId="0" sldId="279"/>
            <ac:spMk id="6" creationId="{AAA4F020-60B5-43BE-B8D1-E099FB25A25E}"/>
          </ac:spMkLst>
        </pc:spChg>
        <pc:spChg chg="mod">
          <ac:chgData name="何 継承" userId="a3005f053bdeaeec" providerId="LiveId" clId="{7B603E8B-E4CF-4818-AB34-5D99CDE4CB3E}" dt="2021-04-03T15:49:42.805" v="41" actId="1076"/>
          <ac:spMkLst>
            <pc:docMk/>
            <pc:sldMk cId="0" sldId="279"/>
            <ac:spMk id="15" creationId="{952B6FDC-96DA-4364-9288-BC56A41153AC}"/>
          </ac:spMkLst>
        </pc:spChg>
        <pc:picChg chg="mod">
          <ac:chgData name="何 継承" userId="a3005f053bdeaeec" providerId="LiveId" clId="{7B603E8B-E4CF-4818-AB34-5D99CDE4CB3E}" dt="2021-04-03T15:49:37.122" v="40" actId="1076"/>
          <ac:picMkLst>
            <pc:docMk/>
            <pc:sldMk cId="0" sldId="279"/>
            <ac:picMk id="3" creationId="{303B7C8F-DAAF-4A84-929D-36044C9DBD06}"/>
          </ac:picMkLst>
        </pc:picChg>
        <pc:picChg chg="add mod">
          <ac:chgData name="何 継承" userId="a3005f053bdeaeec" providerId="LiveId" clId="{7B603E8B-E4CF-4818-AB34-5D99CDE4CB3E}" dt="2021-04-03T16:48:49.133" v="52" actId="1076"/>
          <ac:picMkLst>
            <pc:docMk/>
            <pc:sldMk cId="0" sldId="279"/>
            <ac:picMk id="8" creationId="{57D2A928-D6C2-4687-BF02-5C7488DFAA55}"/>
          </ac:picMkLst>
        </pc:picChg>
        <pc:picChg chg="mod">
          <ac:chgData name="何 継承" userId="a3005f053bdeaeec" providerId="LiveId" clId="{7B603E8B-E4CF-4818-AB34-5D99CDE4CB3E}" dt="2021-04-03T15:49:37.122" v="40" actId="1076"/>
          <ac:picMkLst>
            <pc:docMk/>
            <pc:sldMk cId="0" sldId="279"/>
            <ac:picMk id="9" creationId="{B1311EE0-E3B3-4481-939A-DB84585970DB}"/>
          </ac:picMkLst>
        </pc:picChg>
        <pc:picChg chg="mod">
          <ac:chgData name="何 継承" userId="a3005f053bdeaeec" providerId="LiveId" clId="{7B603E8B-E4CF-4818-AB34-5D99CDE4CB3E}" dt="2021-04-03T15:49:37.122" v="40" actId="1076"/>
          <ac:picMkLst>
            <pc:docMk/>
            <pc:sldMk cId="0" sldId="279"/>
            <ac:picMk id="10" creationId="{01B1E602-1651-494F-B17A-0303F9ED71BB}"/>
          </ac:picMkLst>
        </pc:picChg>
        <pc:picChg chg="mod">
          <ac:chgData name="何 継承" userId="a3005f053bdeaeec" providerId="LiveId" clId="{7B603E8B-E4CF-4818-AB34-5D99CDE4CB3E}" dt="2021-04-03T15:49:37.122" v="40" actId="1076"/>
          <ac:picMkLst>
            <pc:docMk/>
            <pc:sldMk cId="0" sldId="279"/>
            <ac:picMk id="11" creationId="{AB451212-9614-4271-B42D-AF00DE7F5CAC}"/>
          </ac:picMkLst>
        </pc:picChg>
        <pc:picChg chg="mod">
          <ac:chgData name="何 継承" userId="a3005f053bdeaeec" providerId="LiveId" clId="{7B603E8B-E4CF-4818-AB34-5D99CDE4CB3E}" dt="2021-04-03T15:49:37.122" v="40" actId="1076"/>
          <ac:picMkLst>
            <pc:docMk/>
            <pc:sldMk cId="0" sldId="279"/>
            <ac:picMk id="2050" creationId="{470E78F2-8B4D-43A7-870F-B7E56360A639}"/>
          </ac:picMkLst>
        </pc:picChg>
      </pc:sldChg>
    </pc:docChg>
  </pc:docChgLst>
  <pc:docChgLst>
    <pc:chgData name="継承 何" userId="a3005f053bdeaeec" providerId="LiveId" clId="{D2C1C08A-7D5B-42CE-B326-F9DDA60A4143}"/>
    <pc:docChg chg="modSld">
      <pc:chgData name="継承 何" userId="a3005f053bdeaeec" providerId="LiveId" clId="{D2C1C08A-7D5B-42CE-B326-F9DDA60A4143}" dt="2021-04-03T04:23:06.285" v="3427" actId="20577"/>
      <pc:docMkLst>
        <pc:docMk/>
      </pc:docMkLst>
      <pc:sldChg chg="modNotesTx">
        <pc:chgData name="継承 何" userId="a3005f053bdeaeec" providerId="LiveId" clId="{D2C1C08A-7D5B-42CE-B326-F9DDA60A4143}" dt="2021-04-02T16:50:16.767" v="95" actId="20577"/>
        <pc:sldMkLst>
          <pc:docMk/>
          <pc:sldMk cId="2089339987" sldId="256"/>
        </pc:sldMkLst>
      </pc:sldChg>
      <pc:sldChg chg="modNotesTx">
        <pc:chgData name="継承 何" userId="a3005f053bdeaeec" providerId="LiveId" clId="{D2C1C08A-7D5B-42CE-B326-F9DDA60A4143}" dt="2021-04-03T02:58:03.982" v="2854" actId="20577"/>
        <pc:sldMkLst>
          <pc:docMk/>
          <pc:sldMk cId="1150074068" sldId="257"/>
        </pc:sldMkLst>
      </pc:sldChg>
      <pc:sldChg chg="modNotesTx">
        <pc:chgData name="継承 何" userId="a3005f053bdeaeec" providerId="LiveId" clId="{D2C1C08A-7D5B-42CE-B326-F9DDA60A4143}" dt="2021-04-03T03:05:29.200" v="3336" actId="6549"/>
        <pc:sldMkLst>
          <pc:docMk/>
          <pc:sldMk cId="1286610370" sldId="258"/>
        </pc:sldMkLst>
      </pc:sldChg>
      <pc:sldChg chg="modNotesTx">
        <pc:chgData name="継承 何" userId="a3005f053bdeaeec" providerId="LiveId" clId="{D2C1C08A-7D5B-42CE-B326-F9DDA60A4143}" dt="2021-04-03T03:25:35.636" v="3338"/>
        <pc:sldMkLst>
          <pc:docMk/>
          <pc:sldMk cId="11915496" sldId="259"/>
        </pc:sldMkLst>
      </pc:sldChg>
      <pc:sldChg chg="modSp modNotesTx">
        <pc:chgData name="継承 何" userId="a3005f053bdeaeec" providerId="LiveId" clId="{D2C1C08A-7D5B-42CE-B326-F9DDA60A4143}" dt="2021-04-03T03:43:42.745" v="3345"/>
        <pc:sldMkLst>
          <pc:docMk/>
          <pc:sldMk cId="3986941294" sldId="261"/>
        </pc:sldMkLst>
        <pc:graphicFrameChg chg="mod">
          <ac:chgData name="継承 何" userId="a3005f053bdeaeec" providerId="LiveId" clId="{D2C1C08A-7D5B-42CE-B326-F9DDA60A4143}" dt="2021-04-03T03:43:31.148" v="3344"/>
          <ac:graphicFrameMkLst>
            <pc:docMk/>
            <pc:sldMk cId="3986941294" sldId="261"/>
            <ac:graphicFrameMk id="8" creationId="{805CC5CC-626F-4FBA-BCD3-761BD3E250DC}"/>
          </ac:graphicFrameMkLst>
        </pc:graphicFrameChg>
      </pc:sldChg>
      <pc:sldChg chg="modNotesTx">
        <pc:chgData name="継承 何" userId="a3005f053bdeaeec" providerId="LiveId" clId="{D2C1C08A-7D5B-42CE-B326-F9DDA60A4143}" dt="2021-04-02T17:34:38.080" v="1714" actId="20577"/>
        <pc:sldMkLst>
          <pc:docMk/>
          <pc:sldMk cId="3642402106" sldId="263"/>
        </pc:sldMkLst>
      </pc:sldChg>
      <pc:sldChg chg="modSp mod modNotesTx">
        <pc:chgData name="継承 何" userId="a3005f053bdeaeec" providerId="LiveId" clId="{D2C1C08A-7D5B-42CE-B326-F9DDA60A4143}" dt="2021-04-02T17:47:45.571" v="2513" actId="20577"/>
        <pc:sldMkLst>
          <pc:docMk/>
          <pc:sldMk cId="222178974" sldId="264"/>
        </pc:sldMkLst>
        <pc:spChg chg="mod">
          <ac:chgData name="継承 何" userId="a3005f053bdeaeec" providerId="LiveId" clId="{D2C1C08A-7D5B-42CE-B326-F9DDA60A4143}" dt="2021-04-02T17:35:57.600" v="1755"/>
          <ac:spMkLst>
            <pc:docMk/>
            <pc:sldMk cId="222178974" sldId="264"/>
            <ac:spMk id="2" creationId="{DE3C36ED-8BCB-4126-9EA6-136BBAA599B9}"/>
          </ac:spMkLst>
        </pc:spChg>
        <pc:graphicFrameChg chg="mod">
          <ac:chgData name="継承 何" userId="a3005f053bdeaeec" providerId="LiveId" clId="{D2C1C08A-7D5B-42CE-B326-F9DDA60A4143}" dt="2021-04-02T17:37:29.429" v="1815" actId="14100"/>
          <ac:graphicFrameMkLst>
            <pc:docMk/>
            <pc:sldMk cId="222178974" sldId="264"/>
            <ac:graphicFrameMk id="23" creationId="{7E0DEF23-B593-4344-8962-46B48DEEC49A}"/>
          </ac:graphicFrameMkLst>
        </pc:graphicFrameChg>
      </pc:sldChg>
      <pc:sldChg chg="modNotesTx">
        <pc:chgData name="継承 何" userId="a3005f053bdeaeec" providerId="LiveId" clId="{D2C1C08A-7D5B-42CE-B326-F9DDA60A4143}" dt="2021-04-03T03:19:44.120" v="3337"/>
        <pc:sldMkLst>
          <pc:docMk/>
          <pc:sldMk cId="2990170764" sldId="266"/>
        </pc:sldMkLst>
      </pc:sldChg>
      <pc:sldChg chg="modNotesTx">
        <pc:chgData name="継承 何" userId="a3005f053bdeaeec" providerId="LiveId" clId="{D2C1C08A-7D5B-42CE-B326-F9DDA60A4143}" dt="2021-04-03T04:01:35.046" v="3350"/>
        <pc:sldMkLst>
          <pc:docMk/>
          <pc:sldMk cId="981012292" sldId="270"/>
        </pc:sldMkLst>
      </pc:sldChg>
      <pc:sldChg chg="modNotesTx">
        <pc:chgData name="継承 何" userId="a3005f053bdeaeec" providerId="LiveId" clId="{D2C1C08A-7D5B-42CE-B326-F9DDA60A4143}" dt="2021-04-03T04:23:06.285" v="3427" actId="20577"/>
        <pc:sldMkLst>
          <pc:docMk/>
          <pc:sldMk cId="0" sldId="279"/>
        </pc:sldMkLst>
      </pc:sldChg>
      <pc:sldChg chg="modNotesTx">
        <pc:chgData name="継承 何" userId="a3005f053bdeaeec" providerId="LiveId" clId="{D2C1C08A-7D5B-42CE-B326-F9DDA60A4143}" dt="2021-04-03T03:00:17.331" v="3033" actId="20577"/>
        <pc:sldMkLst>
          <pc:docMk/>
          <pc:sldMk cId="1364339879" sldId="280"/>
        </pc:sldMkLst>
      </pc:sldChg>
      <pc:sldChg chg="modNotesTx">
        <pc:chgData name="継承 何" userId="a3005f053bdeaeec" providerId="LiveId" clId="{D2C1C08A-7D5B-42CE-B326-F9DDA60A4143}" dt="2021-04-03T03:30:55.595" v="3339"/>
        <pc:sldMkLst>
          <pc:docMk/>
          <pc:sldMk cId="1882682720" sldId="282"/>
        </pc:sldMkLst>
      </pc:sldChg>
      <pc:sldChg chg="modNotesTx">
        <pc:chgData name="継承 何" userId="a3005f053bdeaeec" providerId="LiveId" clId="{D2C1C08A-7D5B-42CE-B326-F9DDA60A4143}" dt="2021-04-03T04:16:39.114" v="3381"/>
        <pc:sldMkLst>
          <pc:docMk/>
          <pc:sldMk cId="3451510522" sldId="310"/>
        </pc:sldMkLst>
      </pc:sldChg>
      <pc:sldChg chg="modSp modNotesTx">
        <pc:chgData name="継承 何" userId="a3005f053bdeaeec" providerId="LiveId" clId="{D2C1C08A-7D5B-42CE-B326-F9DDA60A4143}" dt="2021-04-03T02:56:32.753" v="2708" actId="20577"/>
        <pc:sldMkLst>
          <pc:docMk/>
          <pc:sldMk cId="1530333096" sldId="781"/>
        </pc:sldMkLst>
        <pc:graphicFrameChg chg="mod">
          <ac:chgData name="継承 何" userId="a3005f053bdeaeec" providerId="LiveId" clId="{D2C1C08A-7D5B-42CE-B326-F9DDA60A4143}" dt="2021-04-03T02:56:32.753" v="2708" actId="20577"/>
          <ac:graphicFrameMkLst>
            <pc:docMk/>
            <pc:sldMk cId="1530333096" sldId="781"/>
            <ac:graphicFrameMk id="2" creationId="{5693AAEF-934B-428E-BF57-1DDA59A410A8}"/>
          </ac:graphicFrameMkLst>
        </pc:graphicFrameChg>
      </pc:sldChg>
      <pc:sldChg chg="modNotesTx">
        <pc:chgData name="継承 何" userId="a3005f053bdeaeec" providerId="LiveId" clId="{D2C1C08A-7D5B-42CE-B326-F9DDA60A4143}" dt="2021-04-03T04:05:04.685" v="3351"/>
        <pc:sldMkLst>
          <pc:docMk/>
          <pc:sldMk cId="2099448069" sldId="786"/>
        </pc:sldMkLst>
      </pc:sldChg>
      <pc:sldChg chg="modNotesTx">
        <pc:chgData name="継承 何" userId="a3005f053bdeaeec" providerId="LiveId" clId="{D2C1C08A-7D5B-42CE-B326-F9DDA60A4143}" dt="2021-04-03T04:06:07.483" v="3352"/>
        <pc:sldMkLst>
          <pc:docMk/>
          <pc:sldMk cId="722514225" sldId="787"/>
        </pc:sldMkLst>
      </pc:sldChg>
      <pc:sldChg chg="modNotesTx">
        <pc:chgData name="継承 何" userId="a3005f053bdeaeec" providerId="LiveId" clId="{D2C1C08A-7D5B-42CE-B326-F9DDA60A4143}" dt="2021-04-03T04:09:30.696" v="3380" actId="6549"/>
        <pc:sldMkLst>
          <pc:docMk/>
          <pc:sldMk cId="2535212172" sldId="788"/>
        </pc:sldMkLst>
      </pc:sldChg>
      <pc:sldChg chg="modNotesTx">
        <pc:chgData name="継承 何" userId="a3005f053bdeaeec" providerId="LiveId" clId="{D2C1C08A-7D5B-42CE-B326-F9DDA60A4143}" dt="2021-04-03T04:09:10.355" v="3378" actId="20577"/>
        <pc:sldMkLst>
          <pc:docMk/>
          <pc:sldMk cId="1417779284" sldId="789"/>
        </pc:sldMkLst>
      </pc:sldChg>
      <pc:sldChg chg="modNotesTx">
        <pc:chgData name="継承 何" userId="a3005f053bdeaeec" providerId="LiveId" clId="{D2C1C08A-7D5B-42CE-B326-F9DDA60A4143}" dt="2021-04-03T03:51:32.933" v="3347"/>
        <pc:sldMkLst>
          <pc:docMk/>
          <pc:sldMk cId="582806909" sldId="790"/>
        </pc:sldMkLst>
      </pc:sldChg>
      <pc:sldChg chg="modNotesTx">
        <pc:chgData name="継承 何" userId="a3005f053bdeaeec" providerId="LiveId" clId="{D2C1C08A-7D5B-42CE-B326-F9DDA60A4143}" dt="2021-04-03T03:53:44.402" v="3348"/>
        <pc:sldMkLst>
          <pc:docMk/>
          <pc:sldMk cId="1091940666" sldId="791"/>
        </pc:sldMkLst>
      </pc:sldChg>
      <pc:sldChg chg="modNotesTx">
        <pc:chgData name="継承 何" userId="a3005f053bdeaeec" providerId="LiveId" clId="{D2C1C08A-7D5B-42CE-B326-F9DDA60A4143}" dt="2021-04-03T03:56:09.684" v="3349"/>
        <pc:sldMkLst>
          <pc:docMk/>
          <pc:sldMk cId="2602596920" sldId="7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400" b="1" baseline="0" dirty="0">
                <a:solidFill>
                  <a:schemeClr val="tx1"/>
                </a:solidFill>
                <a:latin typeface="メイリオ" panose="020B0604030504040204" pitchFamily="50" charset="-128"/>
              </a:rPr>
              <a:t>全球主要国家和地区的空调市场</a:t>
            </a:r>
            <a:r>
              <a:rPr lang="en-US" altLang="zh-CN" b="1" baseline="0" dirty="0">
                <a:latin typeface="メイリオ" panose="020B0604030504040204" pitchFamily="50" charset="-128"/>
              </a:rPr>
              <a:t> </a:t>
            </a:r>
          </a:p>
          <a:p>
            <a:pPr>
              <a:defRPr lang="ja-JP"/>
            </a:pPr>
            <a:r>
              <a:rPr lang="zh-CN" altLang="en-US" sz="1400" b="0" baseline="0" dirty="0">
                <a:latin typeface="メイリオ" panose="020B0604030504040204" pitchFamily="50" charset="-128"/>
              </a:rPr>
              <a:t>单位：百万台    </a:t>
            </a:r>
            <a:r>
              <a:rPr lang="en-US" altLang="zh-CN" sz="1400" b="0" baseline="0" dirty="0">
                <a:latin typeface="メイリオ" panose="020B0604030504040204" pitchFamily="50" charset="-128"/>
              </a:rPr>
              <a:t>Source</a:t>
            </a:r>
            <a:r>
              <a:rPr lang="zh-CN" altLang="en-US" sz="1400" b="0" baseline="0" dirty="0">
                <a:latin typeface="メイリオ" panose="020B0604030504040204" pitchFamily="50" charset="-128"/>
              </a:rPr>
              <a:t>：</a:t>
            </a:r>
            <a:r>
              <a:rPr lang="en-US" altLang="zh-CN" sz="1400" b="0" baseline="0" dirty="0">
                <a:latin typeface="メイリオ" panose="020B0604030504040204" pitchFamily="50" charset="-128"/>
              </a:rPr>
              <a:t>JARN database</a:t>
            </a:r>
            <a:endParaRPr lang="ja-JP" altLang="en-US" sz="1400" b="0" baseline="0" dirty="0">
              <a:latin typeface="メイリオ" panose="020B0604030504040204" pitchFamily="50" charset="-128"/>
            </a:endParaRPr>
          </a:p>
        </c:rich>
      </c:tx>
      <c:layout>
        <c:manualLayout>
          <c:xMode val="edge"/>
          <c:yMode val="edge"/>
          <c:x val="0.32024994424622244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3.5480819553982822E-2"/>
          <c:y val="0.19511743724342148"/>
          <c:w val="0.92519439063045716"/>
          <c:h val="0.695853018372703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Sheet1!$B$2:$B$21</c:f>
              <c:numCache>
                <c:formatCode>0.00_);[Red]\(0.00\)</c:formatCode>
                <c:ptCount val="20"/>
                <c:pt idx="0">
                  <c:v>10</c:v>
                </c:pt>
                <c:pt idx="1">
                  <c:v>12</c:v>
                </c:pt>
                <c:pt idx="2">
                  <c:v>18</c:v>
                </c:pt>
                <c:pt idx="3">
                  <c:v>20</c:v>
                </c:pt>
                <c:pt idx="4">
                  <c:v>20</c:v>
                </c:pt>
                <c:pt idx="5">
                  <c:v>20.2</c:v>
                </c:pt>
                <c:pt idx="6">
                  <c:v>24.5</c:v>
                </c:pt>
                <c:pt idx="7">
                  <c:v>23</c:v>
                </c:pt>
                <c:pt idx="8">
                  <c:v>28.2</c:v>
                </c:pt>
                <c:pt idx="9">
                  <c:v>36.200000000000003</c:v>
                </c:pt>
                <c:pt idx="10">
                  <c:v>41</c:v>
                </c:pt>
                <c:pt idx="11">
                  <c:v>37.799999999999997</c:v>
                </c:pt>
                <c:pt idx="12">
                  <c:v>41.125999999999998</c:v>
                </c:pt>
                <c:pt idx="13">
                  <c:v>41.661000000000001</c:v>
                </c:pt>
                <c:pt idx="14">
                  <c:v>43.84</c:v>
                </c:pt>
                <c:pt idx="15">
                  <c:v>46.813000000000002</c:v>
                </c:pt>
                <c:pt idx="16">
                  <c:v>59.8</c:v>
                </c:pt>
                <c:pt idx="17">
                  <c:v>59.529422986399993</c:v>
                </c:pt>
                <c:pt idx="18">
                  <c:v>54.573271812443195</c:v>
                </c:pt>
                <c:pt idx="19">
                  <c:v>47.925112250758438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D3-4304-B30E-B6566F3095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北美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Sheet1!$C$2:$C$21</c:f>
              <c:numCache>
                <c:formatCode>0.00_);[Red]\(0.00\)</c:formatCode>
                <c:ptCount val="20"/>
                <c:pt idx="0">
                  <c:v>11</c:v>
                </c:pt>
                <c:pt idx="1">
                  <c:v>12.9</c:v>
                </c:pt>
                <c:pt idx="2">
                  <c:v>13</c:v>
                </c:pt>
                <c:pt idx="3">
                  <c:v>13</c:v>
                </c:pt>
                <c:pt idx="4">
                  <c:v>16.600000000000001</c:v>
                </c:pt>
                <c:pt idx="5">
                  <c:v>17</c:v>
                </c:pt>
                <c:pt idx="6">
                  <c:v>16.899999999999999</c:v>
                </c:pt>
                <c:pt idx="7">
                  <c:v>12.5</c:v>
                </c:pt>
                <c:pt idx="8">
                  <c:v>12.1</c:v>
                </c:pt>
                <c:pt idx="9">
                  <c:v>13.37</c:v>
                </c:pt>
                <c:pt idx="10">
                  <c:v>14.37</c:v>
                </c:pt>
                <c:pt idx="11">
                  <c:v>14.53</c:v>
                </c:pt>
                <c:pt idx="12">
                  <c:v>14.715</c:v>
                </c:pt>
                <c:pt idx="13">
                  <c:v>15.304</c:v>
                </c:pt>
                <c:pt idx="14">
                  <c:v>15.064</c:v>
                </c:pt>
                <c:pt idx="15">
                  <c:v>16.201000000000001</c:v>
                </c:pt>
                <c:pt idx="16">
                  <c:v>17.265404400596736</c:v>
                </c:pt>
                <c:pt idx="17">
                  <c:v>18.5513818737852</c:v>
                </c:pt>
                <c:pt idx="18">
                  <c:v>19.477239928223327</c:v>
                </c:pt>
                <c:pt idx="19">
                  <c:v>21.261512176190436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7D3-4304-B30E-B6566F3095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欧洲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Sheet1!$D$2:$D$21</c:f>
              <c:numCache>
                <c:formatCode>0.00_);[Red]\(0.00\)</c:formatCode>
                <c:ptCount val="20"/>
                <c:pt idx="0">
                  <c:v>2.1</c:v>
                </c:pt>
                <c:pt idx="1">
                  <c:v>2.8</c:v>
                </c:pt>
                <c:pt idx="2">
                  <c:v>3.1</c:v>
                </c:pt>
                <c:pt idx="3">
                  <c:v>4.5</c:v>
                </c:pt>
                <c:pt idx="4">
                  <c:v>5.9</c:v>
                </c:pt>
                <c:pt idx="5">
                  <c:v>7.4</c:v>
                </c:pt>
                <c:pt idx="6">
                  <c:v>7.8</c:v>
                </c:pt>
                <c:pt idx="7">
                  <c:v>5.2</c:v>
                </c:pt>
                <c:pt idx="8">
                  <c:v>4.9000000000000004</c:v>
                </c:pt>
                <c:pt idx="9">
                  <c:v>6.41</c:v>
                </c:pt>
                <c:pt idx="10">
                  <c:v>7.15</c:v>
                </c:pt>
                <c:pt idx="11">
                  <c:v>6.93</c:v>
                </c:pt>
                <c:pt idx="12">
                  <c:v>6.5060000000000002</c:v>
                </c:pt>
                <c:pt idx="13">
                  <c:v>6.008</c:v>
                </c:pt>
                <c:pt idx="14">
                  <c:v>5.8419999999999996</c:v>
                </c:pt>
                <c:pt idx="15">
                  <c:v>6.1379999999999999</c:v>
                </c:pt>
                <c:pt idx="16">
                  <c:v>6.526992143935809</c:v>
                </c:pt>
                <c:pt idx="17">
                  <c:v>6.4179931822661196</c:v>
                </c:pt>
                <c:pt idx="18">
                  <c:v>6.6952903789642422</c:v>
                </c:pt>
                <c:pt idx="19">
                  <c:v>6.466618144760047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7D3-4304-B30E-B6566F3095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Sheet1!$E$2:$E$21</c:f>
              <c:numCache>
                <c:formatCode>0.00_);[Red]\(0.00\)</c:formatCode>
                <c:ptCount val="20"/>
                <c:pt idx="0">
                  <c:v>8.1</c:v>
                </c:pt>
                <c:pt idx="1">
                  <c:v>7.9</c:v>
                </c:pt>
                <c:pt idx="2">
                  <c:v>7</c:v>
                </c:pt>
                <c:pt idx="3">
                  <c:v>7.7</c:v>
                </c:pt>
                <c:pt idx="4">
                  <c:v>8.1999999999999993</c:v>
                </c:pt>
                <c:pt idx="5">
                  <c:v>8.4</c:v>
                </c:pt>
                <c:pt idx="6">
                  <c:v>8.6</c:v>
                </c:pt>
                <c:pt idx="7">
                  <c:v>8</c:v>
                </c:pt>
                <c:pt idx="8">
                  <c:v>7.4</c:v>
                </c:pt>
                <c:pt idx="9">
                  <c:v>8.93</c:v>
                </c:pt>
                <c:pt idx="10">
                  <c:v>9.06</c:v>
                </c:pt>
                <c:pt idx="11">
                  <c:v>9.3000000000000007</c:v>
                </c:pt>
                <c:pt idx="12">
                  <c:v>9.77</c:v>
                </c:pt>
                <c:pt idx="13">
                  <c:v>9.3059999999999992</c:v>
                </c:pt>
                <c:pt idx="14">
                  <c:v>8.9</c:v>
                </c:pt>
                <c:pt idx="15">
                  <c:v>9.1449999999999996</c:v>
                </c:pt>
                <c:pt idx="16">
                  <c:v>9.7434999999999992</c:v>
                </c:pt>
                <c:pt idx="17">
                  <c:v>10.479089</c:v>
                </c:pt>
                <c:pt idx="18">
                  <c:v>11.026588931999999</c:v>
                </c:pt>
                <c:pt idx="19">
                  <c:v>10.924933084128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7D3-4304-B30E-B6566F3095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印度亚大陆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Sheet1!$F$2:$F$21</c:f>
              <c:numCache>
                <c:formatCode>0.00_);[Red]\(0.00\)</c:formatCode>
                <c:ptCount val="20"/>
                <c:pt idx="0">
                  <c:v>1.1000000000000001</c:v>
                </c:pt>
                <c:pt idx="1">
                  <c:v>1.4</c:v>
                </c:pt>
                <c:pt idx="2">
                  <c:v>1.5</c:v>
                </c:pt>
                <c:pt idx="3">
                  <c:v>1.68</c:v>
                </c:pt>
                <c:pt idx="4">
                  <c:v>2</c:v>
                </c:pt>
                <c:pt idx="5">
                  <c:v>2.1</c:v>
                </c:pt>
                <c:pt idx="6">
                  <c:v>2.6</c:v>
                </c:pt>
                <c:pt idx="7">
                  <c:v>2.9</c:v>
                </c:pt>
                <c:pt idx="8">
                  <c:v>3.08</c:v>
                </c:pt>
                <c:pt idx="9">
                  <c:v>4.0999999999999996</c:v>
                </c:pt>
                <c:pt idx="10">
                  <c:v>4.51</c:v>
                </c:pt>
                <c:pt idx="11">
                  <c:v>4.3</c:v>
                </c:pt>
                <c:pt idx="12">
                  <c:v>4.8099999999999996</c:v>
                </c:pt>
                <c:pt idx="13">
                  <c:v>5.1020000000000003</c:v>
                </c:pt>
                <c:pt idx="14">
                  <c:v>5.3049999999999997</c:v>
                </c:pt>
                <c:pt idx="15">
                  <c:v>6.14</c:v>
                </c:pt>
                <c:pt idx="16">
                  <c:v>6.8568819792487323</c:v>
                </c:pt>
                <c:pt idx="17">
                  <c:v>7.1997260782111674</c:v>
                </c:pt>
                <c:pt idx="18">
                  <c:v>7.9437867968474931</c:v>
                </c:pt>
                <c:pt idx="19">
                  <c:v>5.1950633666049537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7D3-4304-B30E-B6566F3095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其他亚洲国家和地区(中日印之外)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Sheet1!$G$2:$G$21</c:f>
              <c:numCache>
                <c:formatCode>0.00_);[Red]\(0.00\)</c:formatCode>
                <c:ptCount val="20"/>
                <c:pt idx="0">
                  <c:v>4.2</c:v>
                </c:pt>
                <c:pt idx="1">
                  <c:v>4.7</c:v>
                </c:pt>
                <c:pt idx="2">
                  <c:v>5.16</c:v>
                </c:pt>
                <c:pt idx="3">
                  <c:v>5.44</c:v>
                </c:pt>
                <c:pt idx="4">
                  <c:v>5.5</c:v>
                </c:pt>
                <c:pt idx="5">
                  <c:v>6.1</c:v>
                </c:pt>
                <c:pt idx="6">
                  <c:v>6.23</c:v>
                </c:pt>
                <c:pt idx="7">
                  <c:v>6.45</c:v>
                </c:pt>
                <c:pt idx="8">
                  <c:v>6.85</c:v>
                </c:pt>
                <c:pt idx="9">
                  <c:v>7.86</c:v>
                </c:pt>
                <c:pt idx="10">
                  <c:v>7.6</c:v>
                </c:pt>
                <c:pt idx="11">
                  <c:v>8.4700000000000006</c:v>
                </c:pt>
                <c:pt idx="12">
                  <c:v>9.3800000000000008</c:v>
                </c:pt>
                <c:pt idx="13">
                  <c:v>10.305999999999999</c:v>
                </c:pt>
                <c:pt idx="14">
                  <c:v>11.523999999999999</c:v>
                </c:pt>
                <c:pt idx="15">
                  <c:v>13.103</c:v>
                </c:pt>
                <c:pt idx="16">
                  <c:v>12.360213641815907</c:v>
                </c:pt>
                <c:pt idx="17">
                  <c:v>12.6610353518202</c:v>
                </c:pt>
                <c:pt idx="18">
                  <c:v>13.012704440678153</c:v>
                </c:pt>
                <c:pt idx="19">
                  <c:v>11.300543939651316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7D3-4304-B30E-B6566F30953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中東合計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Sheet1!$H$2:$H$21</c:f>
              <c:numCache>
                <c:formatCode>0.00_);[Red]\(0.00\)</c:formatCode>
                <c:ptCount val="20"/>
                <c:pt idx="0">
                  <c:v>2.12</c:v>
                </c:pt>
                <c:pt idx="1">
                  <c:v>2.31</c:v>
                </c:pt>
                <c:pt idx="2">
                  <c:v>2.65</c:v>
                </c:pt>
                <c:pt idx="3">
                  <c:v>2.78</c:v>
                </c:pt>
                <c:pt idx="4">
                  <c:v>3.1</c:v>
                </c:pt>
                <c:pt idx="5">
                  <c:v>3.26</c:v>
                </c:pt>
                <c:pt idx="6">
                  <c:v>3.56</c:v>
                </c:pt>
                <c:pt idx="7">
                  <c:v>3.87</c:v>
                </c:pt>
                <c:pt idx="8">
                  <c:v>4.04</c:v>
                </c:pt>
                <c:pt idx="9">
                  <c:v>4.21</c:v>
                </c:pt>
                <c:pt idx="10">
                  <c:v>3.72</c:v>
                </c:pt>
                <c:pt idx="11">
                  <c:v>4.5652999999999997</c:v>
                </c:pt>
                <c:pt idx="12">
                  <c:v>5.27</c:v>
                </c:pt>
                <c:pt idx="13">
                  <c:v>5.4320000000000004</c:v>
                </c:pt>
                <c:pt idx="14">
                  <c:v>5.6719999999999997</c:v>
                </c:pt>
                <c:pt idx="15">
                  <c:v>5.4909999999999997</c:v>
                </c:pt>
                <c:pt idx="16">
                  <c:v>6.0148349357617352</c:v>
                </c:pt>
                <c:pt idx="17">
                  <c:v>5.5588660133709924</c:v>
                </c:pt>
                <c:pt idx="18">
                  <c:v>5.8136479539315173</c:v>
                </c:pt>
                <c:pt idx="19">
                  <c:v>5.7308192426018731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7D3-4304-B30E-B6566F309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8757688"/>
        <c:axId val="638758016"/>
      </c:lineChart>
      <c:dateAx>
        <c:axId val="6387576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8016"/>
        <c:crosses val="autoZero"/>
        <c:auto val="0"/>
        <c:lblOffset val="100"/>
        <c:baseTimeUnit val="days"/>
      </c:dateAx>
      <c:valAx>
        <c:axId val="63875801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0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7688"/>
        <c:crosses val="autoZero"/>
        <c:crossBetween val="midCat"/>
      </c:valAx>
      <c:spPr>
        <a:solidFill>
          <a:srgbClr val="00B0F0">
            <a:alpha val="6000"/>
          </a:srgbClr>
        </a:solidFill>
        <a:ln cap="flat">
          <a:solidFill>
            <a:srgbClr val="00B0F0"/>
          </a:solidFill>
        </a:ln>
        <a:effectLst/>
      </c:spPr>
    </c:plotArea>
    <c:legend>
      <c:legendPos val="b"/>
      <c:layout>
        <c:manualLayout>
          <c:xMode val="edge"/>
          <c:yMode val="edge"/>
          <c:x val="1.0156249999999979E-3"/>
          <c:y val="0.93611915993361472"/>
          <c:w val="0.97921875000000014"/>
          <c:h val="4.9818340931450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b="1">
                <a:effectLst/>
              </a:rPr>
              <a:t>中国空调出口数量</a:t>
            </a:r>
            <a:endParaRPr lang="ja-JP" altLang="ja-JP" sz="1800" b="1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zh-CN" altLang="ja-JP" sz="1800" b="0" i="0" baseline="0">
                <a:effectLst/>
              </a:rPr>
              <a:t>单位：百万台    </a:t>
            </a:r>
            <a:r>
              <a:rPr lang="en-US" altLang="ja-JP" sz="1800" b="0" i="0" baseline="0">
                <a:effectLst/>
              </a:rPr>
              <a:t>Source</a:t>
            </a:r>
            <a:r>
              <a:rPr lang="zh-CN" altLang="ja-JP" sz="1800" b="0" i="0" baseline="0">
                <a:effectLst/>
              </a:rPr>
              <a:t>：</a:t>
            </a:r>
            <a:r>
              <a:rPr lang="en-US" altLang="ja-JP" sz="1800" b="0" i="0" baseline="0">
                <a:effectLst/>
              </a:rPr>
              <a:t>JARN database</a:t>
            </a:r>
            <a:endParaRPr lang="ja-JP" altLang="ja-JP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B0F0"/>
              </a:solidFill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0.0_);[Red]\(0.0\)</c:formatCode>
                <c:ptCount val="7"/>
                <c:pt idx="0">
                  <c:v>31</c:v>
                </c:pt>
                <c:pt idx="1">
                  <c:v>43</c:v>
                </c:pt>
                <c:pt idx="2" formatCode="General">
                  <c:v>43.4</c:v>
                </c:pt>
                <c:pt idx="3" formatCode="General">
                  <c:v>43</c:v>
                </c:pt>
                <c:pt idx="4" formatCode="General">
                  <c:v>48.9</c:v>
                </c:pt>
                <c:pt idx="5" formatCode="0.00_ ">
                  <c:v>57.955354999999997</c:v>
                </c:pt>
                <c:pt idx="6" formatCode="General">
                  <c:v>61.18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9-4780-9B12-5DF4A4EE0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8757688"/>
        <c:axId val="638758016"/>
      </c:barChart>
      <c:catAx>
        <c:axId val="6387576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8016"/>
        <c:crosses val="autoZero"/>
        <c:auto val="0"/>
        <c:lblAlgn val="ctr"/>
        <c:lblOffset val="100"/>
        <c:noMultiLvlLbl val="0"/>
      </c:catAx>
      <c:valAx>
        <c:axId val="638758016"/>
        <c:scaling>
          <c:orientation val="minMax"/>
          <c:max val="6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0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7688"/>
        <c:crosses val="autoZero"/>
        <c:crossBetween val="between"/>
      </c:valAx>
      <c:spPr>
        <a:solidFill>
          <a:srgbClr val="00B0F0">
            <a:alpha val="6000"/>
          </a:srgbClr>
        </a:solidFill>
        <a:ln cap="flat">
          <a:solidFill>
            <a:srgbClr val="00B0F0"/>
          </a:solidFill>
        </a:ln>
        <a:effectLst/>
      </c:spPr>
    </c:plotArea>
    <c:plotVisOnly val="1"/>
    <c:dispBlanksAs val="zero"/>
    <c:showDLblsOverMax val="0"/>
    <c:extLst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baseline="0">
                <a:solidFill>
                  <a:schemeClr val="tx1"/>
                </a:solidFill>
              </a:rPr>
              <a:t>美国小型分体机市场</a:t>
            </a:r>
            <a:endParaRPr lang="en-US" altLang="zh-CN" b="1" baseline="0">
              <a:solidFill>
                <a:schemeClr val="tx1"/>
              </a:solidFill>
            </a:endParaRPr>
          </a:p>
          <a:p>
            <a:pPr>
              <a:defRPr lang="ja-JP"/>
            </a:pPr>
            <a:r>
              <a:rPr lang="en-US" altLang="ja-JP" sz="1400" b="0" i="0" u="none" strike="noStrike" baseline="0">
                <a:effectLst/>
              </a:rPr>
              <a:t>Source</a:t>
            </a:r>
            <a:r>
              <a:rPr lang="zh-CN" altLang="ja-JP" sz="1400" b="0" i="0" u="none" strike="noStrike" baseline="0">
                <a:effectLst/>
              </a:rPr>
              <a:t>：</a:t>
            </a:r>
            <a:r>
              <a:rPr lang="en-US" altLang="ja-JP" sz="1400" b="0" i="0" u="none" strike="noStrike" baseline="0">
                <a:effectLst/>
              </a:rPr>
              <a:t>JARN database</a:t>
            </a:r>
            <a:endParaRPr lang="ja-JP" altLang="en-US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台数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#,##0_);[Red]\(#,##0\)</c:formatCode>
                <c:ptCount val="11"/>
                <c:pt idx="0">
                  <c:v>350000</c:v>
                </c:pt>
                <c:pt idx="1">
                  <c:v>420000</c:v>
                </c:pt>
                <c:pt idx="2">
                  <c:v>460000</c:v>
                </c:pt>
                <c:pt idx="3">
                  <c:v>538200</c:v>
                </c:pt>
                <c:pt idx="4">
                  <c:v>636152.4</c:v>
                </c:pt>
                <c:pt idx="5">
                  <c:v>710000</c:v>
                </c:pt>
                <c:pt idx="6">
                  <c:v>842770</c:v>
                </c:pt>
                <c:pt idx="7">
                  <c:v>969185.49999999988</c:v>
                </c:pt>
                <c:pt idx="8">
                  <c:v>1081611.0179999999</c:v>
                </c:pt>
                <c:pt idx="9">
                  <c:v>1247097.5037539999</c:v>
                </c:pt>
                <c:pt idx="10">
                  <c:v>1384278.2291669401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C-49FD-94C1-1044A1E17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8757688"/>
        <c:axId val="638758016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0.0%</c:formatCode>
                <c:ptCount val="11"/>
                <c:pt idx="0">
                  <c:v>8.3000000000000004E-2</c:v>
                </c:pt>
                <c:pt idx="1">
                  <c:v>0.19999999999999996</c:v>
                </c:pt>
                <c:pt idx="2">
                  <c:v>9.5238095238095344E-2</c:v>
                </c:pt>
                <c:pt idx="3">
                  <c:v>0.16999999999999993</c:v>
                </c:pt>
                <c:pt idx="4">
                  <c:v>0.18199999999999994</c:v>
                </c:pt>
                <c:pt idx="5">
                  <c:v>0.11608476207902374</c:v>
                </c:pt>
                <c:pt idx="6">
                  <c:v>0.18700000000000006</c:v>
                </c:pt>
                <c:pt idx="7">
                  <c:v>0.14999999999999991</c:v>
                </c:pt>
                <c:pt idx="8">
                  <c:v>0.1160000000000001</c:v>
                </c:pt>
                <c:pt idx="9">
                  <c:v>0.15300000000000002</c:v>
                </c:pt>
                <c:pt idx="10">
                  <c:v>0.1100000000000001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8C-49FD-94C1-1044A1E17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8651168"/>
        <c:axId val="638650840"/>
      </c:lineChart>
      <c:catAx>
        <c:axId val="6387576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8016"/>
        <c:crosses val="autoZero"/>
        <c:auto val="0"/>
        <c:lblAlgn val="ctr"/>
        <c:lblOffset val="100"/>
        <c:noMultiLvlLbl val="1"/>
      </c:catAx>
      <c:valAx>
        <c:axId val="63875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0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757688"/>
        <c:crosses val="autoZero"/>
        <c:crossBetween val="between"/>
      </c:valAx>
      <c:valAx>
        <c:axId val="638650840"/>
        <c:scaling>
          <c:orientation val="minMax"/>
          <c:max val="1"/>
          <c:min val="-1"/>
        </c:scaling>
        <c:delete val="0"/>
        <c:axPos val="r"/>
        <c:numFmt formatCode="0.0%" sourceLinked="1"/>
        <c:majorTickMark val="out"/>
        <c:minorTickMark val="in"/>
        <c:tickLblPos val="nextTo"/>
        <c:spPr>
          <a:noFill/>
          <a:ln>
            <a:solidFill>
              <a:srgbClr val="4472C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38651168"/>
        <c:crosses val="max"/>
        <c:crossBetween val="between"/>
      </c:valAx>
      <c:catAx>
        <c:axId val="63865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8650840"/>
        <c:crosses val="autoZero"/>
        <c:auto val="1"/>
        <c:lblAlgn val="ctr"/>
        <c:lblOffset val="100"/>
        <c:noMultiLvlLbl val="0"/>
      </c:catAx>
      <c:spPr>
        <a:solidFill>
          <a:srgbClr val="00B0F0">
            <a:alpha val="6000"/>
          </a:srgbClr>
        </a:solidFill>
        <a:ln cap="flat">
          <a:solidFill>
            <a:srgbClr val="00B0F0"/>
          </a:solidFill>
        </a:ln>
        <a:effectLst/>
      </c:spPr>
    </c:plotArea>
    <c:legend>
      <c:legendPos val="b"/>
      <c:layout>
        <c:manualLayout>
          <c:xMode val="edge"/>
          <c:yMode val="edge"/>
          <c:x val="0.18750650675318617"/>
          <c:y val="0.20283935067821635"/>
          <c:w val="0.29433824761266542"/>
          <c:h val="6.38808414061635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zero"/>
    <c:showDLblsOverMax val="0"/>
    <c:extLst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效率提高比例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118853067264842"/>
          <c:y val="0.15375684697021569"/>
          <c:w val="0.8157294056286547"/>
          <c:h val="0.756673228346456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效率提高比例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Sheet1!$B$2:$B$16</c:f>
              <c:numCache>
                <c:formatCode>0.0%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1.02</c:v>
                </c:pt>
                <c:pt idx="3">
                  <c:v>1.02</c:v>
                </c:pt>
                <c:pt idx="4">
                  <c:v>1.04</c:v>
                </c:pt>
                <c:pt idx="5">
                  <c:v>1.05</c:v>
                </c:pt>
                <c:pt idx="6">
                  <c:v>1.0649999999999999</c:v>
                </c:pt>
                <c:pt idx="7">
                  <c:v>1.085</c:v>
                </c:pt>
                <c:pt idx="8">
                  <c:v>1.085</c:v>
                </c:pt>
                <c:pt idx="9">
                  <c:v>1.1100000000000001</c:v>
                </c:pt>
                <c:pt idx="10">
                  <c:v>1.1100000000000001</c:v>
                </c:pt>
                <c:pt idx="11">
                  <c:v>1.115</c:v>
                </c:pt>
                <c:pt idx="12">
                  <c:v>1.135</c:v>
                </c:pt>
                <c:pt idx="13">
                  <c:v>1.1399999999999999</c:v>
                </c:pt>
                <c:pt idx="14">
                  <c:v>1.145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C3-42BE-BFAD-6217CCF63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283352"/>
        <c:axId val="849280072"/>
      </c:lineChart>
      <c:catAx>
        <c:axId val="84928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B0F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4928007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84928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49283352"/>
        <c:crosses val="autoZero"/>
        <c:crossBetween val="between"/>
      </c:valAx>
      <c:spPr>
        <a:noFill/>
        <a:ln>
          <a:solidFill>
            <a:srgbClr val="00B0F0"/>
          </a:solidFill>
        </a:ln>
        <a:effectLst/>
      </c:spPr>
    </c:plotArea>
    <c:legend>
      <c:legendPos val="b"/>
      <c:layout>
        <c:manualLayout>
          <c:xMode val="edge"/>
          <c:yMode val="edge"/>
          <c:x val="0.63061413142573641"/>
          <c:y val="0.20375779039184189"/>
          <c:w val="0.36938586857426353"/>
          <c:h val="5.776039883601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/>
              <a:t>效率提高比例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118853067264842"/>
          <c:y val="0.18364817919932339"/>
          <c:w val="0.8157294056286547"/>
          <c:h val="0.72678191601304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效率提高比例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1.04</c:v>
                </c:pt>
                <c:pt idx="3">
                  <c:v>1.04</c:v>
                </c:pt>
                <c:pt idx="4">
                  <c:v>1.04</c:v>
                </c:pt>
                <c:pt idx="5">
                  <c:v>1.075</c:v>
                </c:pt>
                <c:pt idx="6">
                  <c:v>1.075</c:v>
                </c:pt>
                <c:pt idx="7">
                  <c:v>1.095</c:v>
                </c:pt>
                <c:pt idx="8">
                  <c:v>1.125</c:v>
                </c:pt>
                <c:pt idx="9">
                  <c:v>1.125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96-4617-889C-503BF5908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283352"/>
        <c:axId val="849280072"/>
      </c:lineChart>
      <c:catAx>
        <c:axId val="84928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B0F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4928007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84928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49283352"/>
        <c:crosses val="autoZero"/>
        <c:crossBetween val="between"/>
      </c:valAx>
      <c:spPr>
        <a:noFill/>
        <a:ln>
          <a:solidFill>
            <a:srgbClr val="00B0F0"/>
          </a:solidFill>
        </a:ln>
        <a:effectLst/>
      </c:spPr>
    </c:plotArea>
    <c:legend>
      <c:legendPos val="b"/>
      <c:layout>
        <c:manualLayout>
          <c:xMode val="edge"/>
          <c:yMode val="edge"/>
          <c:x val="0.63061413142573641"/>
          <c:y val="0.20375779039184189"/>
          <c:w val="0.30960908115626151"/>
          <c:h val="5.776039883601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Relationship Id="rId4" Type="http://schemas.openxmlformats.org/officeDocument/2006/relationships/image" Target="../media/image7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Relationship Id="rId4" Type="http://schemas.openxmlformats.org/officeDocument/2006/relationships/image" Target="../media/image7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6221A0-8AE8-4FB4-997C-8BACAD8AD7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64D4D9E-4163-4D46-8D07-18384771EA1B}">
      <dgm:prSet phldrT="[テキスト]" custT="1"/>
      <dgm:spPr>
        <a:solidFill>
          <a:srgbClr val="66FFFF">
            <a:alpha val="50000"/>
          </a:srgbClr>
        </a:solidFill>
      </dgm:spPr>
      <dgm:t>
        <a:bodyPr/>
        <a:lstStyle/>
        <a:p>
          <a:r>
            <a:rPr kumimoji="1" lang="en-US" altLang="ja-JP" sz="2000" b="1" baseline="0">
              <a:latin typeface="Meiryo UI" panose="020B0604030504040204" pitchFamily="50" charset="-128"/>
            </a:rPr>
            <a:t>JARN Regular</a:t>
          </a:r>
          <a:endParaRPr kumimoji="1" lang="ja-JP" altLang="en-US" sz="2000" b="1" baseline="0">
            <a:latin typeface="Meiryo UI" panose="020B0604030504040204" pitchFamily="50" charset="-128"/>
          </a:endParaRPr>
        </a:p>
      </dgm:t>
    </dgm:pt>
    <dgm:pt modelId="{62873639-ADD9-4163-A41E-CF899C1E41F0}" type="parTrans" cxnId="{78945F1D-0C72-4776-AA6A-B76AD5E18B1F}">
      <dgm:prSet/>
      <dgm:spPr/>
      <dgm:t>
        <a:bodyPr/>
        <a:lstStyle/>
        <a:p>
          <a:endParaRPr kumimoji="1" lang="ja-JP" altLang="en-US"/>
        </a:p>
      </dgm:t>
    </dgm:pt>
    <dgm:pt modelId="{261F9366-D7FF-44CA-BCAA-547285920E21}" type="sibTrans" cxnId="{78945F1D-0C72-4776-AA6A-B76AD5E18B1F}">
      <dgm:prSet/>
      <dgm:spPr/>
      <dgm:t>
        <a:bodyPr/>
        <a:lstStyle/>
        <a:p>
          <a:endParaRPr kumimoji="1" lang="ja-JP" altLang="en-US"/>
        </a:p>
      </dgm:t>
    </dgm:pt>
    <dgm:pt modelId="{7F44BDBC-1D5B-46AD-885C-A301CF87884F}">
      <dgm:prSet phldrT="[テキスト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ja-JP" sz="1200" b="1" baseline="0">
              <a:latin typeface="Meiryo UI" panose="020B0604030504040204" pitchFamily="50" charset="-128"/>
            </a:rPr>
            <a:t>AC</a:t>
          </a:r>
        </a:p>
        <a:p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528968F1-63FB-485B-BE79-67E64E76A8F7}" type="parTrans" cxnId="{8DE65225-BB16-438B-87D0-3B216A331EC0}">
      <dgm:prSet/>
      <dgm:spPr/>
      <dgm:t>
        <a:bodyPr/>
        <a:lstStyle/>
        <a:p>
          <a:endParaRPr kumimoji="1" lang="ja-JP" altLang="en-US"/>
        </a:p>
      </dgm:t>
    </dgm:pt>
    <dgm:pt modelId="{54190932-100F-4278-A148-FF1B82B9BB06}" type="sibTrans" cxnId="{8DE65225-BB16-438B-87D0-3B216A331EC0}">
      <dgm:prSet/>
      <dgm:spPr/>
      <dgm:t>
        <a:bodyPr/>
        <a:lstStyle/>
        <a:p>
          <a:endParaRPr kumimoji="1" lang="ja-JP" altLang="en-US"/>
        </a:p>
      </dgm:t>
    </dgm:pt>
    <dgm:pt modelId="{0084A249-42BD-4384-B234-81EFD63A0D3D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en-US" sz="1200" b="1" baseline="0">
              <a:latin typeface="Meiryo UI" panose="020B0604030504040204" pitchFamily="50" charset="-128"/>
            </a:rPr>
            <a:t>Compressors</a:t>
          </a:r>
        </a:p>
        <a:p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9D58B4F4-C042-4176-8349-072B44E28B66}" type="parTrans" cxnId="{B15CCD81-FC67-4466-BB84-C89909439891}">
      <dgm:prSet/>
      <dgm:spPr/>
      <dgm:t>
        <a:bodyPr/>
        <a:lstStyle/>
        <a:p>
          <a:endParaRPr kumimoji="1" lang="ja-JP" altLang="en-US"/>
        </a:p>
      </dgm:t>
    </dgm:pt>
    <dgm:pt modelId="{A7390586-CFF7-4D41-96B5-C38D1C5CDF51}" type="sibTrans" cxnId="{B15CCD81-FC67-4466-BB84-C89909439891}">
      <dgm:prSet/>
      <dgm:spPr/>
      <dgm:t>
        <a:bodyPr/>
        <a:lstStyle/>
        <a:p>
          <a:endParaRPr kumimoji="1" lang="ja-JP" altLang="en-US"/>
        </a:p>
      </dgm:t>
    </dgm:pt>
    <dgm:pt modelId="{29180D77-4784-440D-97EB-326A8024819D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en-US" sz="1200" b="1" baseline="0">
              <a:solidFill>
                <a:schemeClr val="tx1"/>
              </a:solidFill>
              <a:latin typeface="Meiryo UI" panose="020B0604030504040204" pitchFamily="50" charset="-128"/>
            </a:rPr>
            <a:t>VRFs </a:t>
          </a:r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310FD1CE-8074-4A56-9E9E-F8567504C213}" type="parTrans" cxnId="{7EFBDC35-A318-428A-A5A8-C3884D5D9594}">
      <dgm:prSet/>
      <dgm:spPr/>
      <dgm:t>
        <a:bodyPr/>
        <a:lstStyle/>
        <a:p>
          <a:endParaRPr kumimoji="1" lang="ja-JP" altLang="en-US"/>
        </a:p>
      </dgm:t>
    </dgm:pt>
    <dgm:pt modelId="{C0C9A268-EB8E-4F39-925B-67316507B67F}" type="sibTrans" cxnId="{7EFBDC35-A318-428A-A5A8-C3884D5D9594}">
      <dgm:prSet/>
      <dgm:spPr/>
      <dgm:t>
        <a:bodyPr/>
        <a:lstStyle/>
        <a:p>
          <a:endParaRPr kumimoji="1" lang="ja-JP" altLang="en-US"/>
        </a:p>
      </dgm:t>
    </dgm:pt>
    <dgm:pt modelId="{6872F4E9-7C22-4885-9FF4-B4EA9EBDEDB7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en-US" sz="1200" b="1" baseline="0">
              <a:latin typeface="Meiryo UI" panose="020B0604030504040204" pitchFamily="50" charset="-128"/>
            </a:rPr>
            <a:t>ATW Heat Pumps</a:t>
          </a:r>
        </a:p>
        <a:p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F8AB7E07-740F-4F09-9C68-A8009C6FA797}" type="parTrans" cxnId="{51AB9F76-B925-48BA-8CC1-4D58D9C12089}">
      <dgm:prSet/>
      <dgm:spPr/>
      <dgm:t>
        <a:bodyPr/>
        <a:lstStyle/>
        <a:p>
          <a:endParaRPr kumimoji="1" lang="ja-JP" altLang="en-US"/>
        </a:p>
      </dgm:t>
    </dgm:pt>
    <dgm:pt modelId="{45D7E304-7972-4744-87FE-FC8183AE30E8}" type="sibTrans" cxnId="{51AB9F76-B925-48BA-8CC1-4D58D9C12089}">
      <dgm:prSet/>
      <dgm:spPr/>
      <dgm:t>
        <a:bodyPr/>
        <a:lstStyle/>
        <a:p>
          <a:endParaRPr kumimoji="1" lang="ja-JP" altLang="en-US"/>
        </a:p>
      </dgm:t>
    </dgm:pt>
    <dgm:pt modelId="{FBAD2D22-4E8E-4682-8C02-4D71C7985B07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en-US" sz="1200" b="1" baseline="0">
              <a:latin typeface="Meiryo UI" panose="020B0604030504040204" pitchFamily="50" charset="-128"/>
            </a:rPr>
            <a:t>Refrigeration</a:t>
          </a:r>
        </a:p>
        <a:p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1B684C7A-DCD8-4803-8DC4-506642D47A3C}" type="parTrans" cxnId="{21BF24BC-CF54-4114-B52A-0A6AF1E0BD31}">
      <dgm:prSet/>
      <dgm:spPr/>
      <dgm:t>
        <a:bodyPr/>
        <a:lstStyle/>
        <a:p>
          <a:endParaRPr kumimoji="1" lang="ja-JP" altLang="en-US"/>
        </a:p>
      </dgm:t>
    </dgm:pt>
    <dgm:pt modelId="{1B40DDFB-25F6-498C-BC5F-62418E8752FF}" type="sibTrans" cxnId="{21BF24BC-CF54-4114-B52A-0A6AF1E0BD31}">
      <dgm:prSet/>
      <dgm:spPr/>
      <dgm:t>
        <a:bodyPr/>
        <a:lstStyle/>
        <a:p>
          <a:endParaRPr kumimoji="1" lang="ja-JP" altLang="en-US"/>
        </a:p>
      </dgm:t>
    </dgm:pt>
    <dgm:pt modelId="{E7CA6C59-CB39-4FCE-A5DF-09D2A01AF0D5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kumimoji="1" lang="en-US" altLang="en-US" sz="1200" b="1" baseline="0">
              <a:latin typeface="Meiryo UI" panose="020B0604030504040204" pitchFamily="50" charset="-128"/>
            </a:rPr>
            <a:t>Chillers</a:t>
          </a:r>
        </a:p>
        <a:p>
          <a:r>
            <a:rPr kumimoji="1" lang="en-US" altLang="ja-JP" sz="1200" b="1" baseline="0">
              <a:latin typeface="Meiryo UI" panose="020B0604030504040204" pitchFamily="50" charset="-128"/>
            </a:rPr>
            <a:t>Special</a:t>
          </a:r>
          <a:endParaRPr kumimoji="1" lang="ja-JP" altLang="en-US" sz="1200" b="1" baseline="0">
            <a:latin typeface="Meiryo UI" panose="020B0604030504040204" pitchFamily="50" charset="-128"/>
          </a:endParaRPr>
        </a:p>
      </dgm:t>
    </dgm:pt>
    <dgm:pt modelId="{4B969BE4-50A7-4AAF-91C3-FCB343557C7C}" type="parTrans" cxnId="{7561BC48-3A21-49EF-B74F-0D74271B2E92}">
      <dgm:prSet/>
      <dgm:spPr/>
      <dgm:t>
        <a:bodyPr/>
        <a:lstStyle/>
        <a:p>
          <a:endParaRPr kumimoji="1" lang="ja-JP" altLang="en-US"/>
        </a:p>
      </dgm:t>
    </dgm:pt>
    <dgm:pt modelId="{3200D0D7-1BA4-4AF9-B79C-AF0454DC5EC4}" type="sibTrans" cxnId="{7561BC48-3A21-49EF-B74F-0D74271B2E92}">
      <dgm:prSet/>
      <dgm:spPr/>
      <dgm:t>
        <a:bodyPr/>
        <a:lstStyle/>
        <a:p>
          <a:endParaRPr kumimoji="1" lang="ja-JP" altLang="en-US"/>
        </a:p>
      </dgm:t>
    </dgm:pt>
    <dgm:pt modelId="{BA350181-669B-4E13-813A-9F1EDC870F26}" type="pres">
      <dgm:prSet presAssocID="{E46221A0-8AE8-4FB4-997C-8BACAD8AD734}" presName="composite" presStyleCnt="0">
        <dgm:presLayoutVars>
          <dgm:chMax val="1"/>
          <dgm:dir/>
          <dgm:resizeHandles val="exact"/>
        </dgm:presLayoutVars>
      </dgm:prSet>
      <dgm:spPr/>
    </dgm:pt>
    <dgm:pt modelId="{9072F9E9-4810-4BA9-9A60-3E841DF37B20}" type="pres">
      <dgm:prSet presAssocID="{E46221A0-8AE8-4FB4-997C-8BACAD8AD734}" presName="radial" presStyleCnt="0">
        <dgm:presLayoutVars>
          <dgm:animLvl val="ctr"/>
        </dgm:presLayoutVars>
      </dgm:prSet>
      <dgm:spPr/>
    </dgm:pt>
    <dgm:pt modelId="{25CF4D42-4B58-42E6-8C0E-3049C32090BC}" type="pres">
      <dgm:prSet presAssocID="{064D4D9E-4163-4D46-8D07-18384771EA1B}" presName="centerShape" presStyleLbl="vennNode1" presStyleIdx="0" presStyleCnt="7" custScaleX="105258" custScaleY="89720" custLinFactNeighborX="203" custLinFactNeighborY="-2071"/>
      <dgm:spPr/>
    </dgm:pt>
    <dgm:pt modelId="{F942C857-B386-49FC-8D55-30C26F271A48}" type="pres">
      <dgm:prSet presAssocID="{7F44BDBC-1D5B-46AD-885C-A301CF87884F}" presName="node" presStyleLbl="vennNode1" presStyleIdx="1" presStyleCnt="7" custScaleX="114277" custScaleY="100071" custRadScaleRad="100029" custRadScaleInc="-2274">
        <dgm:presLayoutVars>
          <dgm:bulletEnabled val="1"/>
        </dgm:presLayoutVars>
      </dgm:prSet>
      <dgm:spPr/>
    </dgm:pt>
    <dgm:pt modelId="{1F877FC8-921F-4520-9829-2A5BF7E826D2}" type="pres">
      <dgm:prSet presAssocID="{0084A249-42BD-4384-B234-81EFD63A0D3D}" presName="node" presStyleLbl="vennNode1" presStyleIdx="2" presStyleCnt="7" custScaleX="117913" custScaleY="123924">
        <dgm:presLayoutVars>
          <dgm:bulletEnabled val="1"/>
        </dgm:presLayoutVars>
      </dgm:prSet>
      <dgm:spPr/>
    </dgm:pt>
    <dgm:pt modelId="{0FE05B0D-A151-4342-99F4-1E03E93BB251}" type="pres">
      <dgm:prSet presAssocID="{29180D77-4784-440D-97EB-326A8024819D}" presName="node" presStyleLbl="vennNode1" presStyleIdx="3" presStyleCnt="7">
        <dgm:presLayoutVars>
          <dgm:bulletEnabled val="1"/>
        </dgm:presLayoutVars>
      </dgm:prSet>
      <dgm:spPr/>
    </dgm:pt>
    <dgm:pt modelId="{24FF130A-F6A4-455F-B0FD-ABA48631611F}" type="pres">
      <dgm:prSet presAssocID="{6872F4E9-7C22-4885-9FF4-B4EA9EBDEDB7}" presName="node" presStyleLbl="vennNode1" presStyleIdx="4" presStyleCnt="7">
        <dgm:presLayoutVars>
          <dgm:bulletEnabled val="1"/>
        </dgm:presLayoutVars>
      </dgm:prSet>
      <dgm:spPr/>
    </dgm:pt>
    <dgm:pt modelId="{E73F82CF-C991-46A3-90D0-43937B4C0D83}" type="pres">
      <dgm:prSet presAssocID="{FBAD2D22-4E8E-4682-8C02-4D71C7985B07}" presName="node" presStyleLbl="vennNode1" presStyleIdx="5" presStyleCnt="7" custScaleX="115279" custScaleY="115358">
        <dgm:presLayoutVars>
          <dgm:bulletEnabled val="1"/>
        </dgm:presLayoutVars>
      </dgm:prSet>
      <dgm:spPr/>
    </dgm:pt>
    <dgm:pt modelId="{035F7654-200C-4034-9F09-8B43C1A00430}" type="pres">
      <dgm:prSet presAssocID="{E7CA6C59-CB39-4FCE-A5DF-09D2A01AF0D5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78945F1D-0C72-4776-AA6A-B76AD5E18B1F}" srcId="{E46221A0-8AE8-4FB4-997C-8BACAD8AD734}" destId="{064D4D9E-4163-4D46-8D07-18384771EA1B}" srcOrd="0" destOrd="0" parTransId="{62873639-ADD9-4163-A41E-CF899C1E41F0}" sibTransId="{261F9366-D7FF-44CA-BCAA-547285920E21}"/>
    <dgm:cxn modelId="{8DE65225-BB16-438B-87D0-3B216A331EC0}" srcId="{064D4D9E-4163-4D46-8D07-18384771EA1B}" destId="{7F44BDBC-1D5B-46AD-885C-A301CF87884F}" srcOrd="0" destOrd="0" parTransId="{528968F1-63FB-485B-BE79-67E64E76A8F7}" sibTransId="{54190932-100F-4278-A148-FF1B82B9BB06}"/>
    <dgm:cxn modelId="{7EFBDC35-A318-428A-A5A8-C3884D5D9594}" srcId="{064D4D9E-4163-4D46-8D07-18384771EA1B}" destId="{29180D77-4784-440D-97EB-326A8024819D}" srcOrd="2" destOrd="0" parTransId="{310FD1CE-8074-4A56-9E9E-F8567504C213}" sibTransId="{C0C9A268-EB8E-4F39-925B-67316507B67F}"/>
    <dgm:cxn modelId="{F8610D3B-1F55-4A77-A97B-F3B3B0CB6B75}" type="presOf" srcId="{E46221A0-8AE8-4FB4-997C-8BACAD8AD734}" destId="{BA350181-669B-4E13-813A-9F1EDC870F26}" srcOrd="0" destOrd="0" presId="urn:microsoft.com/office/officeart/2005/8/layout/radial3"/>
    <dgm:cxn modelId="{7561BC48-3A21-49EF-B74F-0D74271B2E92}" srcId="{064D4D9E-4163-4D46-8D07-18384771EA1B}" destId="{E7CA6C59-CB39-4FCE-A5DF-09D2A01AF0D5}" srcOrd="5" destOrd="0" parTransId="{4B969BE4-50A7-4AAF-91C3-FCB343557C7C}" sibTransId="{3200D0D7-1BA4-4AF9-B79C-AF0454DC5EC4}"/>
    <dgm:cxn modelId="{08FE3A51-99D7-40AF-9727-0663F1BA8CAE}" type="presOf" srcId="{FBAD2D22-4E8E-4682-8C02-4D71C7985B07}" destId="{E73F82CF-C991-46A3-90D0-43937B4C0D83}" srcOrd="0" destOrd="0" presId="urn:microsoft.com/office/officeart/2005/8/layout/radial3"/>
    <dgm:cxn modelId="{51AB9F76-B925-48BA-8CC1-4D58D9C12089}" srcId="{064D4D9E-4163-4D46-8D07-18384771EA1B}" destId="{6872F4E9-7C22-4885-9FF4-B4EA9EBDEDB7}" srcOrd="3" destOrd="0" parTransId="{F8AB7E07-740F-4F09-9C68-A8009C6FA797}" sibTransId="{45D7E304-7972-4744-87FE-FC8183AE30E8}"/>
    <dgm:cxn modelId="{AA31C37F-4629-41C5-AA05-9AD6E108A4E5}" type="presOf" srcId="{7F44BDBC-1D5B-46AD-885C-A301CF87884F}" destId="{F942C857-B386-49FC-8D55-30C26F271A48}" srcOrd="0" destOrd="0" presId="urn:microsoft.com/office/officeart/2005/8/layout/radial3"/>
    <dgm:cxn modelId="{B15CCD81-FC67-4466-BB84-C89909439891}" srcId="{064D4D9E-4163-4D46-8D07-18384771EA1B}" destId="{0084A249-42BD-4384-B234-81EFD63A0D3D}" srcOrd="1" destOrd="0" parTransId="{9D58B4F4-C042-4176-8349-072B44E28B66}" sibTransId="{A7390586-CFF7-4D41-96B5-C38D1C5CDF51}"/>
    <dgm:cxn modelId="{6AD02E8C-1DE9-404C-9D8D-0DE98732433C}" type="presOf" srcId="{064D4D9E-4163-4D46-8D07-18384771EA1B}" destId="{25CF4D42-4B58-42E6-8C0E-3049C32090BC}" srcOrd="0" destOrd="0" presId="urn:microsoft.com/office/officeart/2005/8/layout/radial3"/>
    <dgm:cxn modelId="{3C26A5A1-A169-416D-A879-341FC24AD684}" type="presOf" srcId="{E7CA6C59-CB39-4FCE-A5DF-09D2A01AF0D5}" destId="{035F7654-200C-4034-9F09-8B43C1A00430}" srcOrd="0" destOrd="0" presId="urn:microsoft.com/office/officeart/2005/8/layout/radial3"/>
    <dgm:cxn modelId="{86CE11A8-308D-4DE6-9365-FD6448B0BE23}" type="presOf" srcId="{6872F4E9-7C22-4885-9FF4-B4EA9EBDEDB7}" destId="{24FF130A-F6A4-455F-B0FD-ABA48631611F}" srcOrd="0" destOrd="0" presId="urn:microsoft.com/office/officeart/2005/8/layout/radial3"/>
    <dgm:cxn modelId="{21BF24BC-CF54-4114-B52A-0A6AF1E0BD31}" srcId="{064D4D9E-4163-4D46-8D07-18384771EA1B}" destId="{FBAD2D22-4E8E-4682-8C02-4D71C7985B07}" srcOrd="4" destOrd="0" parTransId="{1B684C7A-DCD8-4803-8DC4-506642D47A3C}" sibTransId="{1B40DDFB-25F6-498C-BC5F-62418E8752FF}"/>
    <dgm:cxn modelId="{B9BCAECA-E71F-40A5-A0B3-660D18BAA321}" type="presOf" srcId="{0084A249-42BD-4384-B234-81EFD63A0D3D}" destId="{1F877FC8-921F-4520-9829-2A5BF7E826D2}" srcOrd="0" destOrd="0" presId="urn:microsoft.com/office/officeart/2005/8/layout/radial3"/>
    <dgm:cxn modelId="{DD3FB2DC-8D60-4C3E-A54E-A4EAA3743ECE}" type="presOf" srcId="{29180D77-4784-440D-97EB-326A8024819D}" destId="{0FE05B0D-A151-4342-99F4-1E03E93BB251}" srcOrd="0" destOrd="0" presId="urn:microsoft.com/office/officeart/2005/8/layout/radial3"/>
    <dgm:cxn modelId="{561405BF-6142-40CB-88AD-26845C27E7DB}" type="presParOf" srcId="{BA350181-669B-4E13-813A-9F1EDC870F26}" destId="{9072F9E9-4810-4BA9-9A60-3E841DF37B20}" srcOrd="0" destOrd="0" presId="urn:microsoft.com/office/officeart/2005/8/layout/radial3"/>
    <dgm:cxn modelId="{79690C7E-530E-41A3-8563-E7255E1DDEB1}" type="presParOf" srcId="{9072F9E9-4810-4BA9-9A60-3E841DF37B20}" destId="{25CF4D42-4B58-42E6-8C0E-3049C32090BC}" srcOrd="0" destOrd="0" presId="urn:microsoft.com/office/officeart/2005/8/layout/radial3"/>
    <dgm:cxn modelId="{B7029645-0CDD-4446-A66E-F27DD4C8CC8D}" type="presParOf" srcId="{9072F9E9-4810-4BA9-9A60-3E841DF37B20}" destId="{F942C857-B386-49FC-8D55-30C26F271A48}" srcOrd="1" destOrd="0" presId="urn:microsoft.com/office/officeart/2005/8/layout/radial3"/>
    <dgm:cxn modelId="{AFC26EE2-EBC9-4771-BAEF-F562C0FDDCC1}" type="presParOf" srcId="{9072F9E9-4810-4BA9-9A60-3E841DF37B20}" destId="{1F877FC8-921F-4520-9829-2A5BF7E826D2}" srcOrd="2" destOrd="0" presId="urn:microsoft.com/office/officeart/2005/8/layout/radial3"/>
    <dgm:cxn modelId="{6BAB2EA9-D5FA-405C-A812-05B0D9423FF4}" type="presParOf" srcId="{9072F9E9-4810-4BA9-9A60-3E841DF37B20}" destId="{0FE05B0D-A151-4342-99F4-1E03E93BB251}" srcOrd="3" destOrd="0" presId="urn:microsoft.com/office/officeart/2005/8/layout/radial3"/>
    <dgm:cxn modelId="{BC4C216E-B713-4F8B-91F7-0F45E560DDF1}" type="presParOf" srcId="{9072F9E9-4810-4BA9-9A60-3E841DF37B20}" destId="{24FF130A-F6A4-455F-B0FD-ABA48631611F}" srcOrd="4" destOrd="0" presId="urn:microsoft.com/office/officeart/2005/8/layout/radial3"/>
    <dgm:cxn modelId="{D9F7906C-71A5-4ABE-8CBA-471FF64A4261}" type="presParOf" srcId="{9072F9E9-4810-4BA9-9A60-3E841DF37B20}" destId="{E73F82CF-C991-46A3-90D0-43937B4C0D83}" srcOrd="5" destOrd="0" presId="urn:microsoft.com/office/officeart/2005/8/layout/radial3"/>
    <dgm:cxn modelId="{46E0669B-CFF6-4D06-8361-4D1AB6B13404}" type="presParOf" srcId="{9072F9E9-4810-4BA9-9A60-3E841DF37B20}" destId="{035F7654-200C-4034-9F09-8B43C1A00430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31CCB6-016F-4D48-B0F6-093B7DC206D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2243E01-80B9-49CB-970B-A36CFA06A858}">
      <dgm:prSet phldrT="[テキスト]" custT="1"/>
      <dgm:spPr/>
      <dgm:t>
        <a:bodyPr/>
        <a:lstStyle/>
        <a:p>
          <a:r>
            <a:rPr kumimoji="1" lang="ja-JP" altLang="en-US" sz="1800" dirty="0">
              <a:latin typeface="SimHei" panose="02010609060101010101" pitchFamily="49" charset="-122"/>
              <a:ea typeface="SimHei" panose="02010609060101010101" pitchFamily="49" charset="-122"/>
            </a:rPr>
            <a:t>日本</a:t>
          </a:r>
          <a:r>
            <a:rPr kumimoji="1" lang="zh-CN" altLang="en-US" sz="1800" dirty="0">
              <a:latin typeface="SimHei" panose="02010609060101010101" pitchFamily="49" charset="-122"/>
              <a:ea typeface="SimHei" panose="02010609060101010101" pitchFamily="49" charset="-122"/>
            </a:rPr>
            <a:t>：空气净化，新风功能要求增加</a:t>
          </a:r>
          <a:endParaRPr kumimoji="1" lang="ja-JP" altLang="en-US" sz="1800" dirty="0">
            <a:latin typeface="SimHei" panose="02010609060101010101" pitchFamily="49" charset="-122"/>
            <a:ea typeface="SimHei" panose="02010609060101010101" pitchFamily="49" charset="-122"/>
          </a:endParaRPr>
        </a:p>
      </dgm:t>
    </dgm:pt>
    <dgm:pt modelId="{0EC9DFE9-43E9-4E4A-8089-154D64422819}" type="parTrans" cxnId="{B4F01741-CB89-475D-BA72-9FACED413025}">
      <dgm:prSet/>
      <dgm:spPr/>
      <dgm:t>
        <a:bodyPr/>
        <a:lstStyle/>
        <a:p>
          <a:endParaRPr kumimoji="1" lang="ja-JP" altLang="en-US"/>
        </a:p>
      </dgm:t>
    </dgm:pt>
    <dgm:pt modelId="{5EA81EBD-9A27-4A25-B2F3-081D19A8D3A2}" type="sibTrans" cxnId="{B4F01741-CB89-475D-BA72-9FACED413025}">
      <dgm:prSet/>
      <dgm:spPr/>
      <dgm:t>
        <a:bodyPr/>
        <a:lstStyle/>
        <a:p>
          <a:endParaRPr kumimoji="1" lang="ja-JP" altLang="en-US"/>
        </a:p>
      </dgm:t>
    </dgm:pt>
    <dgm:pt modelId="{9E8DB762-2C87-4056-89BD-A91617A35193}">
      <dgm:prSet custT="1"/>
      <dgm:spPr/>
      <dgm:t>
        <a:bodyPr/>
        <a:lstStyle/>
        <a:p>
          <a:r>
            <a:rPr kumimoji="1" lang="ja-JP" altLang="en-US" sz="1800">
              <a:latin typeface="SimHei" panose="02010609060101010101" pitchFamily="49" charset="-122"/>
              <a:ea typeface="SimHei" panose="02010609060101010101" pitchFamily="49" charset="-122"/>
            </a:rPr>
            <a:t>美国</a:t>
          </a:r>
          <a:r>
            <a:rPr kumimoji="1" lang="zh-CN" altLang="en-US" sz="1800">
              <a:latin typeface="SimHei" panose="02010609060101010101" pitchFamily="49" charset="-122"/>
              <a:ea typeface="SimHei" panose="02010609060101010101" pitchFamily="49" charset="-122"/>
            </a:rPr>
            <a:t>：加州通过氟利昂法规</a:t>
          </a:r>
          <a:endParaRPr kumimoji="1" lang="ja-JP" altLang="en-US" sz="1800">
            <a:latin typeface="SimHei" panose="02010609060101010101" pitchFamily="49" charset="-122"/>
            <a:ea typeface="SimHei" panose="02010609060101010101" pitchFamily="49" charset="-122"/>
          </a:endParaRPr>
        </a:p>
      </dgm:t>
    </dgm:pt>
    <dgm:pt modelId="{FAF38D1F-0C6E-492E-AC3C-B5CEDA68E675}" type="parTrans" cxnId="{BC10A4C0-FDD6-4018-9ED3-9741261B8C24}">
      <dgm:prSet/>
      <dgm:spPr/>
      <dgm:t>
        <a:bodyPr/>
        <a:lstStyle/>
        <a:p>
          <a:endParaRPr kumimoji="1" lang="ja-JP" altLang="en-US"/>
        </a:p>
      </dgm:t>
    </dgm:pt>
    <dgm:pt modelId="{05B0EBF2-64C2-4940-8E29-08609F80B136}" type="sibTrans" cxnId="{BC10A4C0-FDD6-4018-9ED3-9741261B8C24}">
      <dgm:prSet/>
      <dgm:spPr/>
      <dgm:t>
        <a:bodyPr/>
        <a:lstStyle/>
        <a:p>
          <a:endParaRPr kumimoji="1" lang="ja-JP" altLang="en-US"/>
        </a:p>
      </dgm:t>
    </dgm:pt>
    <dgm:pt modelId="{8D4C843B-875B-45CF-82CA-7CFBA42ED6BB}">
      <dgm:prSet custT="1"/>
      <dgm:spPr/>
      <dgm:t>
        <a:bodyPr/>
        <a:lstStyle/>
        <a:p>
          <a:r>
            <a:rPr kumimoji="1" lang="ja-JP" altLang="en-US" sz="1800">
              <a:latin typeface="SimHei" panose="02010609060101010101" pitchFamily="49" charset="-122"/>
              <a:ea typeface="SimHei" panose="02010609060101010101" pitchFamily="49" charset="-122"/>
            </a:rPr>
            <a:t>欧洲</a:t>
          </a:r>
          <a:r>
            <a:rPr kumimoji="1" lang="zh-CN" altLang="en-US" sz="1800">
              <a:latin typeface="SimHei" panose="02010609060101010101" pitchFamily="49" charset="-122"/>
              <a:ea typeface="SimHei" panose="02010609060101010101" pitchFamily="49" charset="-122"/>
            </a:rPr>
            <a:t>：疫情复兴基金，推动热泵市场</a:t>
          </a:r>
          <a:endParaRPr kumimoji="1" lang="ja-JP" altLang="en-US" sz="1800">
            <a:latin typeface="SimHei" panose="02010609060101010101" pitchFamily="49" charset="-122"/>
            <a:ea typeface="SimHei" panose="02010609060101010101" pitchFamily="49" charset="-122"/>
          </a:endParaRPr>
        </a:p>
      </dgm:t>
    </dgm:pt>
    <dgm:pt modelId="{D2E4D3B6-D501-4AB1-9D8A-9A60A1BDC4BE}" type="parTrans" cxnId="{79ED55C3-01A6-400F-9E18-385A12390A0C}">
      <dgm:prSet/>
      <dgm:spPr/>
      <dgm:t>
        <a:bodyPr/>
        <a:lstStyle/>
        <a:p>
          <a:endParaRPr kumimoji="1" lang="ja-JP" altLang="en-US"/>
        </a:p>
      </dgm:t>
    </dgm:pt>
    <dgm:pt modelId="{0C395855-6E58-420C-ADE3-089A6DC454F7}" type="sibTrans" cxnId="{79ED55C3-01A6-400F-9E18-385A12390A0C}">
      <dgm:prSet/>
      <dgm:spPr/>
      <dgm:t>
        <a:bodyPr/>
        <a:lstStyle/>
        <a:p>
          <a:endParaRPr kumimoji="1" lang="ja-JP" altLang="en-US"/>
        </a:p>
      </dgm:t>
    </dgm:pt>
    <dgm:pt modelId="{9F7C3A07-A49B-4D9F-AD17-DA4E95F7C188}">
      <dgm:prSet custT="1"/>
      <dgm:spPr/>
      <dgm:t>
        <a:bodyPr/>
        <a:lstStyle/>
        <a:p>
          <a:r>
            <a:rPr kumimoji="1" lang="zh-CN" altLang="en-US" sz="1800" dirty="0">
              <a:latin typeface="SimHei" panose="02010609060101010101" pitchFamily="49" charset="-122"/>
              <a:ea typeface="SimHei" panose="02010609060101010101" pitchFamily="49" charset="-122"/>
            </a:rPr>
            <a:t>中国：</a:t>
          </a:r>
          <a:r>
            <a:rPr kumimoji="1" lang="en-US" altLang="zh-CN" sz="1800" dirty="0">
              <a:latin typeface="SimHei" panose="02010609060101010101" pitchFamily="49" charset="-122"/>
              <a:ea typeface="SimHei" panose="02010609060101010101" pitchFamily="49" charset="-122"/>
            </a:rPr>
            <a:t>R32</a:t>
          </a:r>
          <a:r>
            <a:rPr kumimoji="1" lang="zh-CN" altLang="en-US" sz="1800" dirty="0">
              <a:latin typeface="SimHei" panose="02010609060101010101" pitchFamily="49" charset="-122"/>
              <a:ea typeface="SimHei" panose="02010609060101010101" pitchFamily="49" charset="-122"/>
            </a:rPr>
            <a:t>制冷剂普及，关注新风功能</a:t>
          </a:r>
          <a:endParaRPr kumimoji="1" lang="ja-JP" altLang="en-US" sz="1800" dirty="0">
            <a:latin typeface="SimHei" panose="02010609060101010101" pitchFamily="49" charset="-122"/>
            <a:ea typeface="SimHei" panose="02010609060101010101" pitchFamily="49" charset="-122"/>
          </a:endParaRPr>
        </a:p>
      </dgm:t>
    </dgm:pt>
    <dgm:pt modelId="{7533D546-A592-469F-B6F7-81F50E219744}" type="parTrans" cxnId="{8EF9843B-6849-44D4-8934-DF32AA377D35}">
      <dgm:prSet/>
      <dgm:spPr/>
      <dgm:t>
        <a:bodyPr/>
        <a:lstStyle/>
        <a:p>
          <a:endParaRPr kumimoji="1" lang="ja-JP" altLang="en-US"/>
        </a:p>
      </dgm:t>
    </dgm:pt>
    <dgm:pt modelId="{07F90AE9-825F-43CB-9B02-2D735AC63CC9}" type="sibTrans" cxnId="{8EF9843B-6849-44D4-8934-DF32AA377D35}">
      <dgm:prSet/>
      <dgm:spPr/>
      <dgm:t>
        <a:bodyPr/>
        <a:lstStyle/>
        <a:p>
          <a:endParaRPr kumimoji="1" lang="ja-JP" altLang="en-US"/>
        </a:p>
      </dgm:t>
    </dgm:pt>
    <dgm:pt modelId="{F33D4999-8B3D-4D19-BF49-62039740437A}" type="pres">
      <dgm:prSet presAssocID="{FF31CCB6-016F-4D48-B0F6-093B7DC206DF}" presName="linear" presStyleCnt="0">
        <dgm:presLayoutVars>
          <dgm:dir/>
          <dgm:resizeHandles val="exact"/>
        </dgm:presLayoutVars>
      </dgm:prSet>
      <dgm:spPr/>
    </dgm:pt>
    <dgm:pt modelId="{4DB3B978-0B43-4F05-B913-69706F7C8B22}" type="pres">
      <dgm:prSet presAssocID="{D2243E01-80B9-49CB-970B-A36CFA06A858}" presName="comp" presStyleCnt="0"/>
      <dgm:spPr/>
    </dgm:pt>
    <dgm:pt modelId="{64062653-12E4-4850-9AD7-13C0074892A0}" type="pres">
      <dgm:prSet presAssocID="{D2243E01-80B9-49CB-970B-A36CFA06A858}" presName="box" presStyleLbl="node1" presStyleIdx="0" presStyleCnt="4"/>
      <dgm:spPr/>
    </dgm:pt>
    <dgm:pt modelId="{02BA8488-BF8F-45BF-8DDF-4CCB056BADEA}" type="pres">
      <dgm:prSet presAssocID="{D2243E01-80B9-49CB-970B-A36CFA06A858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829354EA-843D-4598-B9CB-288522612CF3}" type="pres">
      <dgm:prSet presAssocID="{D2243E01-80B9-49CB-970B-A36CFA06A858}" presName="text" presStyleLbl="node1" presStyleIdx="0" presStyleCnt="4">
        <dgm:presLayoutVars>
          <dgm:bulletEnabled val="1"/>
        </dgm:presLayoutVars>
      </dgm:prSet>
      <dgm:spPr/>
    </dgm:pt>
    <dgm:pt modelId="{CB009FBE-972F-454D-9057-786EBA95D134}" type="pres">
      <dgm:prSet presAssocID="{5EA81EBD-9A27-4A25-B2F3-081D19A8D3A2}" presName="spacer" presStyleCnt="0"/>
      <dgm:spPr/>
    </dgm:pt>
    <dgm:pt modelId="{528ED9B0-9438-453B-8C48-B89676059D8E}" type="pres">
      <dgm:prSet presAssocID="{9E8DB762-2C87-4056-89BD-A91617A35193}" presName="comp" presStyleCnt="0"/>
      <dgm:spPr/>
    </dgm:pt>
    <dgm:pt modelId="{5EABB6D5-5174-4F76-8778-87AB508543C1}" type="pres">
      <dgm:prSet presAssocID="{9E8DB762-2C87-4056-89BD-A91617A35193}" presName="box" presStyleLbl="node1" presStyleIdx="1" presStyleCnt="4"/>
      <dgm:spPr/>
    </dgm:pt>
    <dgm:pt modelId="{0F5DF39E-DF37-4B11-BD8E-D4B32E094010}" type="pres">
      <dgm:prSet presAssocID="{9E8DB762-2C87-4056-89BD-A91617A35193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54C9D28-7AA7-4540-A42E-84F588454D3B}" type="pres">
      <dgm:prSet presAssocID="{9E8DB762-2C87-4056-89BD-A91617A35193}" presName="text" presStyleLbl="node1" presStyleIdx="1" presStyleCnt="4">
        <dgm:presLayoutVars>
          <dgm:bulletEnabled val="1"/>
        </dgm:presLayoutVars>
      </dgm:prSet>
      <dgm:spPr/>
    </dgm:pt>
    <dgm:pt modelId="{1E94A66C-9719-4935-A7A9-1920614FB716}" type="pres">
      <dgm:prSet presAssocID="{05B0EBF2-64C2-4940-8E29-08609F80B136}" presName="spacer" presStyleCnt="0"/>
      <dgm:spPr/>
    </dgm:pt>
    <dgm:pt modelId="{0D782747-FAD9-4AF9-B262-55A97C2E91A7}" type="pres">
      <dgm:prSet presAssocID="{8D4C843B-875B-45CF-82CA-7CFBA42ED6BB}" presName="comp" presStyleCnt="0"/>
      <dgm:spPr/>
    </dgm:pt>
    <dgm:pt modelId="{64410125-658A-4A72-B0C1-D90FFB36CB59}" type="pres">
      <dgm:prSet presAssocID="{8D4C843B-875B-45CF-82CA-7CFBA42ED6BB}" presName="box" presStyleLbl="node1" presStyleIdx="2" presStyleCnt="4"/>
      <dgm:spPr/>
    </dgm:pt>
    <dgm:pt modelId="{8991C88D-CE0F-4AEF-91EE-4551304F8872}" type="pres">
      <dgm:prSet presAssocID="{8D4C843B-875B-45CF-82CA-7CFBA42ED6BB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64A52976-7F2C-43CC-9629-3A99785ECB98}" type="pres">
      <dgm:prSet presAssocID="{8D4C843B-875B-45CF-82CA-7CFBA42ED6BB}" presName="text" presStyleLbl="node1" presStyleIdx="2" presStyleCnt="4">
        <dgm:presLayoutVars>
          <dgm:bulletEnabled val="1"/>
        </dgm:presLayoutVars>
      </dgm:prSet>
      <dgm:spPr/>
    </dgm:pt>
    <dgm:pt modelId="{A65C7A0A-CF13-406D-A598-62580744B1D4}" type="pres">
      <dgm:prSet presAssocID="{0C395855-6E58-420C-ADE3-089A6DC454F7}" presName="spacer" presStyleCnt="0"/>
      <dgm:spPr/>
    </dgm:pt>
    <dgm:pt modelId="{CC365296-F1E2-49FE-8A48-0007FE088B1B}" type="pres">
      <dgm:prSet presAssocID="{9F7C3A07-A49B-4D9F-AD17-DA4E95F7C188}" presName="comp" presStyleCnt="0"/>
      <dgm:spPr/>
    </dgm:pt>
    <dgm:pt modelId="{D3C386F2-63ED-429B-90EE-D997092CD227}" type="pres">
      <dgm:prSet presAssocID="{9F7C3A07-A49B-4D9F-AD17-DA4E95F7C188}" presName="box" presStyleLbl="node1" presStyleIdx="3" presStyleCnt="4"/>
      <dgm:spPr/>
    </dgm:pt>
    <dgm:pt modelId="{6DFBDBC6-8874-463A-B020-65AEF81922F2}" type="pres">
      <dgm:prSet presAssocID="{9F7C3A07-A49B-4D9F-AD17-DA4E95F7C188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3699E6C2-D77D-4B28-A78C-FDB4B007B131}" type="pres">
      <dgm:prSet presAssocID="{9F7C3A07-A49B-4D9F-AD17-DA4E95F7C188}" presName="text" presStyleLbl="node1" presStyleIdx="3" presStyleCnt="4">
        <dgm:presLayoutVars>
          <dgm:bulletEnabled val="1"/>
        </dgm:presLayoutVars>
      </dgm:prSet>
      <dgm:spPr/>
    </dgm:pt>
  </dgm:ptLst>
  <dgm:cxnLst>
    <dgm:cxn modelId="{FD1B0507-5198-4E24-8F90-2FFCD5FAE324}" type="presOf" srcId="{9E8DB762-2C87-4056-89BD-A91617A35193}" destId="{5EABB6D5-5174-4F76-8778-87AB508543C1}" srcOrd="0" destOrd="0" presId="urn:microsoft.com/office/officeart/2005/8/layout/vList4"/>
    <dgm:cxn modelId="{74116A3B-B52A-4DC5-BDF8-E27C3B69DE29}" type="presOf" srcId="{D2243E01-80B9-49CB-970B-A36CFA06A858}" destId="{64062653-12E4-4850-9AD7-13C0074892A0}" srcOrd="0" destOrd="0" presId="urn:microsoft.com/office/officeart/2005/8/layout/vList4"/>
    <dgm:cxn modelId="{8EF9843B-6849-44D4-8934-DF32AA377D35}" srcId="{FF31CCB6-016F-4D48-B0F6-093B7DC206DF}" destId="{9F7C3A07-A49B-4D9F-AD17-DA4E95F7C188}" srcOrd="3" destOrd="0" parTransId="{7533D546-A592-469F-B6F7-81F50E219744}" sibTransId="{07F90AE9-825F-43CB-9B02-2D735AC63CC9}"/>
    <dgm:cxn modelId="{B4F01741-CB89-475D-BA72-9FACED413025}" srcId="{FF31CCB6-016F-4D48-B0F6-093B7DC206DF}" destId="{D2243E01-80B9-49CB-970B-A36CFA06A858}" srcOrd="0" destOrd="0" parTransId="{0EC9DFE9-43E9-4E4A-8089-154D64422819}" sibTransId="{5EA81EBD-9A27-4A25-B2F3-081D19A8D3A2}"/>
    <dgm:cxn modelId="{F9CE8F68-6DD7-461E-870E-9C8B11791C03}" type="presOf" srcId="{9E8DB762-2C87-4056-89BD-A91617A35193}" destId="{A54C9D28-7AA7-4540-A42E-84F588454D3B}" srcOrd="1" destOrd="0" presId="urn:microsoft.com/office/officeart/2005/8/layout/vList4"/>
    <dgm:cxn modelId="{41378E6B-0540-422A-A38F-FD8D6C09F74D}" type="presOf" srcId="{9F7C3A07-A49B-4D9F-AD17-DA4E95F7C188}" destId="{D3C386F2-63ED-429B-90EE-D997092CD227}" srcOrd="0" destOrd="0" presId="urn:microsoft.com/office/officeart/2005/8/layout/vList4"/>
    <dgm:cxn modelId="{D34ECC99-072A-4EA4-BD54-C1DA703702AC}" type="presOf" srcId="{9F7C3A07-A49B-4D9F-AD17-DA4E95F7C188}" destId="{3699E6C2-D77D-4B28-A78C-FDB4B007B131}" srcOrd="1" destOrd="0" presId="urn:microsoft.com/office/officeart/2005/8/layout/vList4"/>
    <dgm:cxn modelId="{8D7EBF9A-7651-44BA-9EED-A023DC25DFE7}" type="presOf" srcId="{8D4C843B-875B-45CF-82CA-7CFBA42ED6BB}" destId="{64A52976-7F2C-43CC-9629-3A99785ECB98}" srcOrd="1" destOrd="0" presId="urn:microsoft.com/office/officeart/2005/8/layout/vList4"/>
    <dgm:cxn modelId="{C301769D-63C0-4B2D-B194-0E2EBDAFE505}" type="presOf" srcId="{8D4C843B-875B-45CF-82CA-7CFBA42ED6BB}" destId="{64410125-658A-4A72-B0C1-D90FFB36CB59}" srcOrd="0" destOrd="0" presId="urn:microsoft.com/office/officeart/2005/8/layout/vList4"/>
    <dgm:cxn modelId="{AD292CB9-586E-4FCF-8FEB-BD146D586621}" type="presOf" srcId="{D2243E01-80B9-49CB-970B-A36CFA06A858}" destId="{829354EA-843D-4598-B9CB-288522612CF3}" srcOrd="1" destOrd="0" presId="urn:microsoft.com/office/officeart/2005/8/layout/vList4"/>
    <dgm:cxn modelId="{33FDF4B9-E9E8-48F4-A112-FFEA46A528C9}" type="presOf" srcId="{FF31CCB6-016F-4D48-B0F6-093B7DC206DF}" destId="{F33D4999-8B3D-4D19-BF49-62039740437A}" srcOrd="0" destOrd="0" presId="urn:microsoft.com/office/officeart/2005/8/layout/vList4"/>
    <dgm:cxn modelId="{BC10A4C0-FDD6-4018-9ED3-9741261B8C24}" srcId="{FF31CCB6-016F-4D48-B0F6-093B7DC206DF}" destId="{9E8DB762-2C87-4056-89BD-A91617A35193}" srcOrd="1" destOrd="0" parTransId="{FAF38D1F-0C6E-492E-AC3C-B5CEDA68E675}" sibTransId="{05B0EBF2-64C2-4940-8E29-08609F80B136}"/>
    <dgm:cxn modelId="{79ED55C3-01A6-400F-9E18-385A12390A0C}" srcId="{FF31CCB6-016F-4D48-B0F6-093B7DC206DF}" destId="{8D4C843B-875B-45CF-82CA-7CFBA42ED6BB}" srcOrd="2" destOrd="0" parTransId="{D2E4D3B6-D501-4AB1-9D8A-9A60A1BDC4BE}" sibTransId="{0C395855-6E58-420C-ADE3-089A6DC454F7}"/>
    <dgm:cxn modelId="{7FBA69D2-E1DC-4D5F-AF82-A29FAAC17A57}" type="presParOf" srcId="{F33D4999-8B3D-4D19-BF49-62039740437A}" destId="{4DB3B978-0B43-4F05-B913-69706F7C8B22}" srcOrd="0" destOrd="0" presId="urn:microsoft.com/office/officeart/2005/8/layout/vList4"/>
    <dgm:cxn modelId="{96E54E2C-B50B-4376-8534-244F8122C826}" type="presParOf" srcId="{4DB3B978-0B43-4F05-B913-69706F7C8B22}" destId="{64062653-12E4-4850-9AD7-13C0074892A0}" srcOrd="0" destOrd="0" presId="urn:microsoft.com/office/officeart/2005/8/layout/vList4"/>
    <dgm:cxn modelId="{BDA61795-BB47-4FDA-987C-99D372A59850}" type="presParOf" srcId="{4DB3B978-0B43-4F05-B913-69706F7C8B22}" destId="{02BA8488-BF8F-45BF-8DDF-4CCB056BADEA}" srcOrd="1" destOrd="0" presId="urn:microsoft.com/office/officeart/2005/8/layout/vList4"/>
    <dgm:cxn modelId="{A7A1A77B-E2C9-43A9-AC4B-BF0AA0DEEE07}" type="presParOf" srcId="{4DB3B978-0B43-4F05-B913-69706F7C8B22}" destId="{829354EA-843D-4598-B9CB-288522612CF3}" srcOrd="2" destOrd="0" presId="urn:microsoft.com/office/officeart/2005/8/layout/vList4"/>
    <dgm:cxn modelId="{971BF132-33FA-4FD8-AE11-8F6EADA35208}" type="presParOf" srcId="{F33D4999-8B3D-4D19-BF49-62039740437A}" destId="{CB009FBE-972F-454D-9057-786EBA95D134}" srcOrd="1" destOrd="0" presId="urn:microsoft.com/office/officeart/2005/8/layout/vList4"/>
    <dgm:cxn modelId="{511557B6-65F4-4D03-A253-B5510AB5F19A}" type="presParOf" srcId="{F33D4999-8B3D-4D19-BF49-62039740437A}" destId="{528ED9B0-9438-453B-8C48-B89676059D8E}" srcOrd="2" destOrd="0" presId="urn:microsoft.com/office/officeart/2005/8/layout/vList4"/>
    <dgm:cxn modelId="{63A404D8-42DB-4233-AA1C-10877B92AE3F}" type="presParOf" srcId="{528ED9B0-9438-453B-8C48-B89676059D8E}" destId="{5EABB6D5-5174-4F76-8778-87AB508543C1}" srcOrd="0" destOrd="0" presId="urn:microsoft.com/office/officeart/2005/8/layout/vList4"/>
    <dgm:cxn modelId="{B4080A2E-42BC-4340-BCF6-755FE47A68F4}" type="presParOf" srcId="{528ED9B0-9438-453B-8C48-B89676059D8E}" destId="{0F5DF39E-DF37-4B11-BD8E-D4B32E094010}" srcOrd="1" destOrd="0" presId="urn:microsoft.com/office/officeart/2005/8/layout/vList4"/>
    <dgm:cxn modelId="{C948C285-6DED-414D-94C0-82C412825646}" type="presParOf" srcId="{528ED9B0-9438-453B-8C48-B89676059D8E}" destId="{A54C9D28-7AA7-4540-A42E-84F588454D3B}" srcOrd="2" destOrd="0" presId="urn:microsoft.com/office/officeart/2005/8/layout/vList4"/>
    <dgm:cxn modelId="{593BCAC2-D2F5-4DCB-A56C-06B9E455B070}" type="presParOf" srcId="{F33D4999-8B3D-4D19-BF49-62039740437A}" destId="{1E94A66C-9719-4935-A7A9-1920614FB716}" srcOrd="3" destOrd="0" presId="urn:microsoft.com/office/officeart/2005/8/layout/vList4"/>
    <dgm:cxn modelId="{AF57C619-475F-4553-9548-542F51534D6A}" type="presParOf" srcId="{F33D4999-8B3D-4D19-BF49-62039740437A}" destId="{0D782747-FAD9-4AF9-B262-55A97C2E91A7}" srcOrd="4" destOrd="0" presId="urn:microsoft.com/office/officeart/2005/8/layout/vList4"/>
    <dgm:cxn modelId="{4A7D63C9-6000-41E3-A633-C2EF7FE86169}" type="presParOf" srcId="{0D782747-FAD9-4AF9-B262-55A97C2E91A7}" destId="{64410125-658A-4A72-B0C1-D90FFB36CB59}" srcOrd="0" destOrd="0" presId="urn:microsoft.com/office/officeart/2005/8/layout/vList4"/>
    <dgm:cxn modelId="{7953BF83-91FE-4607-98DE-CCF20EE9A2D5}" type="presParOf" srcId="{0D782747-FAD9-4AF9-B262-55A97C2E91A7}" destId="{8991C88D-CE0F-4AEF-91EE-4551304F8872}" srcOrd="1" destOrd="0" presId="urn:microsoft.com/office/officeart/2005/8/layout/vList4"/>
    <dgm:cxn modelId="{1F605225-D9E6-44D5-B95B-1D01E69C47B7}" type="presParOf" srcId="{0D782747-FAD9-4AF9-B262-55A97C2E91A7}" destId="{64A52976-7F2C-43CC-9629-3A99785ECB98}" srcOrd="2" destOrd="0" presId="urn:microsoft.com/office/officeart/2005/8/layout/vList4"/>
    <dgm:cxn modelId="{E342F2E4-EED5-4DFC-965A-A578E7FB7400}" type="presParOf" srcId="{F33D4999-8B3D-4D19-BF49-62039740437A}" destId="{A65C7A0A-CF13-406D-A598-62580744B1D4}" srcOrd="5" destOrd="0" presId="urn:microsoft.com/office/officeart/2005/8/layout/vList4"/>
    <dgm:cxn modelId="{15CC427F-34E5-4A57-9457-E62D8CF3AAD9}" type="presParOf" srcId="{F33D4999-8B3D-4D19-BF49-62039740437A}" destId="{CC365296-F1E2-49FE-8A48-0007FE088B1B}" srcOrd="6" destOrd="0" presId="urn:microsoft.com/office/officeart/2005/8/layout/vList4"/>
    <dgm:cxn modelId="{3873EF76-0406-4D4A-B8D5-57DF4F0AEA82}" type="presParOf" srcId="{CC365296-F1E2-49FE-8A48-0007FE088B1B}" destId="{D3C386F2-63ED-429B-90EE-D997092CD227}" srcOrd="0" destOrd="0" presId="urn:microsoft.com/office/officeart/2005/8/layout/vList4"/>
    <dgm:cxn modelId="{8E79E9F5-EE0D-4304-B089-E38B64BB6AE9}" type="presParOf" srcId="{CC365296-F1E2-49FE-8A48-0007FE088B1B}" destId="{6DFBDBC6-8874-463A-B020-65AEF81922F2}" srcOrd="1" destOrd="0" presId="urn:microsoft.com/office/officeart/2005/8/layout/vList4"/>
    <dgm:cxn modelId="{623428CF-6219-4E71-A239-1CA89DADA8AB}" type="presParOf" srcId="{CC365296-F1E2-49FE-8A48-0007FE088B1B}" destId="{3699E6C2-D77D-4B28-A78C-FDB4B007B1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82DEDE-A086-4FB7-B014-5680BCA0C694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9D19C4B-B8D3-47C0-BF2E-B03071334A21}">
      <dgm:prSet phldrT="[テキスト]"/>
      <dgm:spPr>
        <a:solidFill>
          <a:schemeClr val="accent1"/>
        </a:solidFill>
      </dgm:spPr>
      <dgm:t>
        <a:bodyPr/>
        <a:lstStyle/>
        <a:p>
          <a:r>
            <a:rPr kumimoji="1" lang="zh-CN" altLang="en-US"/>
            <a:t>居家办公推动家用空调需求</a:t>
          </a:r>
          <a:endParaRPr kumimoji="1" lang="ja-JP" altLang="en-US"/>
        </a:p>
      </dgm:t>
    </dgm:pt>
    <dgm:pt modelId="{856F680C-0BC1-4420-B708-7DDDA0ED88D3}" type="parTrans" cxnId="{EA492E96-9EB0-4BD1-944F-A0F22D1717E3}">
      <dgm:prSet/>
      <dgm:spPr/>
      <dgm:t>
        <a:bodyPr/>
        <a:lstStyle/>
        <a:p>
          <a:endParaRPr kumimoji="1" lang="ja-JP" altLang="en-US"/>
        </a:p>
      </dgm:t>
    </dgm:pt>
    <dgm:pt modelId="{655F7829-FA66-409E-8FBD-E0A405B75404}" type="sibTrans" cxnId="{EA492E96-9EB0-4BD1-944F-A0F22D1717E3}">
      <dgm:prSet/>
      <dgm:spPr/>
      <dgm:t>
        <a:bodyPr/>
        <a:lstStyle/>
        <a:p>
          <a:endParaRPr kumimoji="1" lang="ja-JP" altLang="en-US"/>
        </a:p>
      </dgm:t>
    </dgm:pt>
    <dgm:pt modelId="{5D9B6A6A-E57B-48A9-BAB8-74AE4719A1A4}">
      <dgm:prSet/>
      <dgm:spPr/>
      <dgm:t>
        <a:bodyPr/>
        <a:lstStyle/>
        <a:p>
          <a:r>
            <a:rPr kumimoji="1" lang="zh-CN" altLang="en-US"/>
            <a:t>通风换气空气净化成为必须</a:t>
          </a:r>
          <a:endParaRPr kumimoji="1" lang="ja-JP" altLang="en-US"/>
        </a:p>
      </dgm:t>
    </dgm:pt>
    <dgm:pt modelId="{F177A933-CDEC-4AE5-96C2-530E61FD3929}" type="parTrans" cxnId="{DFDF51FD-EDB5-4843-BAA6-22DC18E6F25F}">
      <dgm:prSet/>
      <dgm:spPr/>
      <dgm:t>
        <a:bodyPr/>
        <a:lstStyle/>
        <a:p>
          <a:endParaRPr kumimoji="1" lang="ja-JP" altLang="en-US"/>
        </a:p>
      </dgm:t>
    </dgm:pt>
    <dgm:pt modelId="{0BDFE32C-6DBA-422F-A2B3-F8DA25571536}" type="sibTrans" cxnId="{DFDF51FD-EDB5-4843-BAA6-22DC18E6F25F}">
      <dgm:prSet/>
      <dgm:spPr/>
      <dgm:t>
        <a:bodyPr/>
        <a:lstStyle/>
        <a:p>
          <a:endParaRPr kumimoji="1" lang="ja-JP" altLang="en-US"/>
        </a:p>
      </dgm:t>
    </dgm:pt>
    <dgm:pt modelId="{BFE38876-2291-44DC-A17A-7FA8DF056976}">
      <dgm:prSet/>
      <dgm:spPr/>
      <dgm:t>
        <a:bodyPr/>
        <a:lstStyle/>
        <a:p>
          <a:r>
            <a:rPr kumimoji="1" lang="en-US" altLang="en-US"/>
            <a:t>5G</a:t>
          </a:r>
          <a:r>
            <a:rPr kumimoji="1" lang="zh-CN" altLang="en-US"/>
            <a:t>电商数据中心用空调巨增</a:t>
          </a:r>
          <a:endParaRPr kumimoji="1" lang="ja-JP" altLang="en-US"/>
        </a:p>
      </dgm:t>
    </dgm:pt>
    <dgm:pt modelId="{B4C6F735-443A-43AE-A70E-03BC11CF5754}" type="parTrans" cxnId="{0F6BB964-35BE-4B87-9F5B-97D59969BB75}">
      <dgm:prSet/>
      <dgm:spPr/>
      <dgm:t>
        <a:bodyPr/>
        <a:lstStyle/>
        <a:p>
          <a:endParaRPr kumimoji="1" lang="ja-JP" altLang="en-US"/>
        </a:p>
      </dgm:t>
    </dgm:pt>
    <dgm:pt modelId="{04B31784-7142-4697-BFCF-1518ECC53085}" type="sibTrans" cxnId="{0F6BB964-35BE-4B87-9F5B-97D59969BB75}">
      <dgm:prSet/>
      <dgm:spPr/>
      <dgm:t>
        <a:bodyPr/>
        <a:lstStyle/>
        <a:p>
          <a:endParaRPr kumimoji="1" lang="ja-JP" altLang="en-US"/>
        </a:p>
      </dgm:t>
    </dgm:pt>
    <dgm:pt modelId="{4F2A3CD0-2437-4664-824A-DFFDC5A97CB6}">
      <dgm:prSet/>
      <dgm:spPr/>
      <dgm:t>
        <a:bodyPr/>
        <a:lstStyle/>
        <a:p>
          <a:r>
            <a:rPr kumimoji="1" lang="en-US" altLang="zh-CN" dirty="0" err="1"/>
            <a:t>A</a:t>
          </a:r>
          <a:r>
            <a:rPr kumimoji="1" lang="en-US" altLang="en-US" dirty="0" err="1"/>
            <a:t>IoT</a:t>
          </a:r>
          <a:r>
            <a:rPr kumimoji="1" lang="zh-CN" altLang="en-US" dirty="0"/>
            <a:t>加速智慧冷链普及</a:t>
          </a:r>
          <a:endParaRPr kumimoji="1" lang="ja-JP" altLang="en-US" dirty="0"/>
        </a:p>
      </dgm:t>
    </dgm:pt>
    <dgm:pt modelId="{E4832B4F-FA15-4FBF-ADFD-616695F7964E}" type="parTrans" cxnId="{E8A02E0D-C3A4-4C1D-A5ED-CFBC5C2CD963}">
      <dgm:prSet/>
      <dgm:spPr/>
      <dgm:t>
        <a:bodyPr/>
        <a:lstStyle/>
        <a:p>
          <a:endParaRPr kumimoji="1" lang="ja-JP" altLang="en-US"/>
        </a:p>
      </dgm:t>
    </dgm:pt>
    <dgm:pt modelId="{6FF97D15-ADBD-4680-BF46-DF75F9862520}" type="sibTrans" cxnId="{E8A02E0D-C3A4-4C1D-A5ED-CFBC5C2CD963}">
      <dgm:prSet/>
      <dgm:spPr/>
      <dgm:t>
        <a:bodyPr/>
        <a:lstStyle/>
        <a:p>
          <a:endParaRPr kumimoji="1" lang="ja-JP" altLang="en-US"/>
        </a:p>
      </dgm:t>
    </dgm:pt>
    <dgm:pt modelId="{94B5AFF6-E322-440C-8011-3125690AE465}" type="pres">
      <dgm:prSet presAssocID="{1182DEDE-A086-4FB7-B014-5680BCA0C694}" presName="matrix" presStyleCnt="0">
        <dgm:presLayoutVars>
          <dgm:chMax val="1"/>
          <dgm:dir/>
          <dgm:resizeHandles val="exact"/>
        </dgm:presLayoutVars>
      </dgm:prSet>
      <dgm:spPr/>
    </dgm:pt>
    <dgm:pt modelId="{2B389EDD-76A0-490F-B6F4-B5D060C14DEB}" type="pres">
      <dgm:prSet presAssocID="{1182DEDE-A086-4FB7-B014-5680BCA0C694}" presName="axisShape" presStyleLbl="bgShp" presStyleIdx="0" presStyleCnt="1"/>
      <dgm:spPr/>
    </dgm:pt>
    <dgm:pt modelId="{2C89DCB0-942A-4EA2-A661-D37F3647688B}" type="pres">
      <dgm:prSet presAssocID="{1182DEDE-A086-4FB7-B014-5680BCA0C694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1CAB642-7AA9-4D36-8221-5F8E7C133DD0}" type="pres">
      <dgm:prSet presAssocID="{1182DEDE-A086-4FB7-B014-5680BCA0C694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C29E6B1-28BF-470A-B95E-30B0795CE41A}" type="pres">
      <dgm:prSet presAssocID="{1182DEDE-A086-4FB7-B014-5680BCA0C694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383D9C9-4003-41E2-BE6F-D62DD527F31D}" type="pres">
      <dgm:prSet presAssocID="{1182DEDE-A086-4FB7-B014-5680BCA0C694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A02E0D-C3A4-4C1D-A5ED-CFBC5C2CD963}" srcId="{1182DEDE-A086-4FB7-B014-5680BCA0C694}" destId="{4F2A3CD0-2437-4664-824A-DFFDC5A97CB6}" srcOrd="3" destOrd="0" parTransId="{E4832B4F-FA15-4FBF-ADFD-616695F7964E}" sibTransId="{6FF97D15-ADBD-4680-BF46-DF75F9862520}"/>
    <dgm:cxn modelId="{83F6F214-9AB5-44F9-964F-2FB1C73A8598}" type="presOf" srcId="{5D9B6A6A-E57B-48A9-BAB8-74AE4719A1A4}" destId="{01CAB642-7AA9-4D36-8221-5F8E7C133DD0}" srcOrd="0" destOrd="0" presId="urn:microsoft.com/office/officeart/2005/8/layout/matrix2"/>
    <dgm:cxn modelId="{E9F4501E-2EEB-4C36-873D-712F9E5EB489}" type="presOf" srcId="{1182DEDE-A086-4FB7-B014-5680BCA0C694}" destId="{94B5AFF6-E322-440C-8011-3125690AE465}" srcOrd="0" destOrd="0" presId="urn:microsoft.com/office/officeart/2005/8/layout/matrix2"/>
    <dgm:cxn modelId="{29F89E3D-0CDA-46BB-A181-78661298388B}" type="presOf" srcId="{4F2A3CD0-2437-4664-824A-DFFDC5A97CB6}" destId="{D383D9C9-4003-41E2-BE6F-D62DD527F31D}" srcOrd="0" destOrd="0" presId="urn:microsoft.com/office/officeart/2005/8/layout/matrix2"/>
    <dgm:cxn modelId="{F4E96743-36BA-4754-929A-9C2FCDFCA632}" type="presOf" srcId="{A9D19C4B-B8D3-47C0-BF2E-B03071334A21}" destId="{2C89DCB0-942A-4EA2-A661-D37F3647688B}" srcOrd="0" destOrd="0" presId="urn:microsoft.com/office/officeart/2005/8/layout/matrix2"/>
    <dgm:cxn modelId="{0F6BB964-35BE-4B87-9F5B-97D59969BB75}" srcId="{1182DEDE-A086-4FB7-B014-5680BCA0C694}" destId="{BFE38876-2291-44DC-A17A-7FA8DF056976}" srcOrd="2" destOrd="0" parTransId="{B4C6F735-443A-43AE-A70E-03BC11CF5754}" sibTransId="{04B31784-7142-4697-BFCF-1518ECC53085}"/>
    <dgm:cxn modelId="{EA492E96-9EB0-4BD1-944F-A0F22D1717E3}" srcId="{1182DEDE-A086-4FB7-B014-5680BCA0C694}" destId="{A9D19C4B-B8D3-47C0-BF2E-B03071334A21}" srcOrd="0" destOrd="0" parTransId="{856F680C-0BC1-4420-B708-7DDDA0ED88D3}" sibTransId="{655F7829-FA66-409E-8FBD-E0A405B75404}"/>
    <dgm:cxn modelId="{DFDF51FD-EDB5-4843-BAA6-22DC18E6F25F}" srcId="{1182DEDE-A086-4FB7-B014-5680BCA0C694}" destId="{5D9B6A6A-E57B-48A9-BAB8-74AE4719A1A4}" srcOrd="1" destOrd="0" parTransId="{F177A933-CDEC-4AE5-96C2-530E61FD3929}" sibTransId="{0BDFE32C-6DBA-422F-A2B3-F8DA25571536}"/>
    <dgm:cxn modelId="{FCC2B0FF-71F1-4573-8807-75F0D73E55E9}" type="presOf" srcId="{BFE38876-2291-44DC-A17A-7FA8DF056976}" destId="{4C29E6B1-28BF-470A-B95E-30B0795CE41A}" srcOrd="0" destOrd="0" presId="urn:microsoft.com/office/officeart/2005/8/layout/matrix2"/>
    <dgm:cxn modelId="{B243D0EC-0886-42DB-8D63-7691BED174A5}" type="presParOf" srcId="{94B5AFF6-E322-440C-8011-3125690AE465}" destId="{2B389EDD-76A0-490F-B6F4-B5D060C14DEB}" srcOrd="0" destOrd="0" presId="urn:microsoft.com/office/officeart/2005/8/layout/matrix2"/>
    <dgm:cxn modelId="{EDC20DAB-3947-4687-958F-764C6B1E868C}" type="presParOf" srcId="{94B5AFF6-E322-440C-8011-3125690AE465}" destId="{2C89DCB0-942A-4EA2-A661-D37F3647688B}" srcOrd="1" destOrd="0" presId="urn:microsoft.com/office/officeart/2005/8/layout/matrix2"/>
    <dgm:cxn modelId="{EE98F068-D96B-4537-A3A0-8AD376AB4E80}" type="presParOf" srcId="{94B5AFF6-E322-440C-8011-3125690AE465}" destId="{01CAB642-7AA9-4D36-8221-5F8E7C133DD0}" srcOrd="2" destOrd="0" presId="urn:microsoft.com/office/officeart/2005/8/layout/matrix2"/>
    <dgm:cxn modelId="{1AAA2869-879E-4BAF-B902-2D4261495C3C}" type="presParOf" srcId="{94B5AFF6-E322-440C-8011-3125690AE465}" destId="{4C29E6B1-28BF-470A-B95E-30B0795CE41A}" srcOrd="3" destOrd="0" presId="urn:microsoft.com/office/officeart/2005/8/layout/matrix2"/>
    <dgm:cxn modelId="{A8A9B4E1-EF5F-4162-8D83-E623F12E1413}" type="presParOf" srcId="{94B5AFF6-E322-440C-8011-3125690AE465}" destId="{D383D9C9-4003-41E2-BE6F-D62DD527F31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3837A-5A08-4C82-880D-84C2540EAD48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066D850C-858C-4E06-953B-1905AA9A97F3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全球空调     市场概述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F4C6492E-6EAC-4398-88F8-76F6B7DD6432}" type="parTrans" cxnId="{A8A59E4C-97E0-4DF8-9096-5BC28A58F0AE}">
      <dgm:prSet/>
      <dgm:spPr/>
      <dgm:t>
        <a:bodyPr/>
        <a:lstStyle/>
        <a:p>
          <a:endParaRPr kumimoji="1" lang="ja-JP" altLang="en-US"/>
        </a:p>
      </dgm:t>
    </dgm:pt>
    <dgm:pt modelId="{DBB38373-90E8-4EBB-8893-8BA1F8315FA0}" type="sibTrans" cxnId="{A8A59E4C-97E0-4DF8-9096-5BC28A58F0AE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BA58A13B-F7CB-47A8-9422-653B41EDB8F6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中国制造和中国制冷展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4FC2C8AA-C0D6-46A2-966D-3D2319FA739F}" type="parTrans" cxnId="{0446E21D-AD68-4419-9207-403CD0490CFC}">
      <dgm:prSet/>
      <dgm:spPr/>
      <dgm:t>
        <a:bodyPr/>
        <a:lstStyle/>
        <a:p>
          <a:endParaRPr kumimoji="1" lang="ja-JP" altLang="en-US"/>
        </a:p>
      </dgm:t>
    </dgm:pt>
    <dgm:pt modelId="{1B5D3905-DA21-43C0-9AAF-4DD6B97221FB}" type="sibTrans" cxnId="{0446E21D-AD68-4419-9207-403CD0490CFC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BA95F39F-C918-4077-A698-4AFC4BBD92A7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全球</a:t>
          </a:r>
          <a:r>
            <a:rPr kumimoji="1" lang="ja-JP" altLang="en-US" baseline="0">
              <a:latin typeface="メイリオ" panose="020B0604030504040204" pitchFamily="50" charset="-128"/>
            </a:rPr>
            <a:t>多联机  </a:t>
          </a:r>
          <a:r>
            <a:rPr kumimoji="1" lang="zh-CN" altLang="en-US" baseline="0">
              <a:latin typeface="メイリオ" panose="020B0604030504040204" pitchFamily="50" charset="-128"/>
            </a:rPr>
            <a:t>市场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CEE7F1D2-31DD-4E53-AABE-AE2329C3EB7A}" type="parTrans" cxnId="{8B68A9D7-A479-48A8-8B3C-FA5551922C77}">
      <dgm:prSet/>
      <dgm:spPr/>
      <dgm:t>
        <a:bodyPr/>
        <a:lstStyle/>
        <a:p>
          <a:endParaRPr kumimoji="1" lang="ja-JP" altLang="en-US"/>
        </a:p>
      </dgm:t>
    </dgm:pt>
    <dgm:pt modelId="{BD46524B-98EA-4C6A-91CA-890FC1F48AF4}" type="sibTrans" cxnId="{8B68A9D7-A479-48A8-8B3C-FA5551922C77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9BF07B7D-E4C9-4382-8FED-20931E217EC4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全球空气源  热泵市场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B33531DD-3B5A-4E6A-BE77-47396F1C72C1}" type="parTrans" cxnId="{6DA82A43-93F5-499F-8747-9E55A94F4123}">
      <dgm:prSet/>
      <dgm:spPr/>
      <dgm:t>
        <a:bodyPr/>
        <a:lstStyle/>
        <a:p>
          <a:endParaRPr kumimoji="1" lang="ja-JP" altLang="en-US"/>
        </a:p>
      </dgm:t>
    </dgm:pt>
    <dgm:pt modelId="{64B30233-16F9-4CC1-94D9-56A2B310FB7C}" type="sibTrans" cxnId="{6DA82A43-93F5-499F-8747-9E55A94F4123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CF73B5DB-E34A-4328-AC38-9BC54ED0A90B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全球冷水机组市场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4A39E0D0-C482-4127-8991-ADA52CFCB992}" type="parTrans" cxnId="{53154243-0394-4237-8052-84A87D32CA0A}">
      <dgm:prSet/>
      <dgm:spPr/>
      <dgm:t>
        <a:bodyPr/>
        <a:lstStyle/>
        <a:p>
          <a:endParaRPr kumimoji="1" lang="ja-JP" altLang="en-US"/>
        </a:p>
      </dgm:t>
    </dgm:pt>
    <dgm:pt modelId="{75A9861D-60E3-4940-9527-A1238F8A6C26}" type="sibTrans" cxnId="{53154243-0394-4237-8052-84A87D32CA0A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C8E7A7D1-8880-466C-94CA-A72B8BE26592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日本新产品  简介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9C223964-0564-4FDD-93D3-504C46E763C5}" type="parTrans" cxnId="{D818D3C0-78D0-415F-9B18-942FE04050D8}">
      <dgm:prSet/>
      <dgm:spPr/>
      <dgm:t>
        <a:bodyPr/>
        <a:lstStyle/>
        <a:p>
          <a:endParaRPr kumimoji="1" lang="ja-JP" altLang="en-US"/>
        </a:p>
      </dgm:t>
    </dgm:pt>
    <dgm:pt modelId="{0AD40359-CE34-44A0-A386-0700F68138CB}" type="sibTrans" cxnId="{D818D3C0-78D0-415F-9B18-942FE04050D8}">
      <dgm:prSet/>
      <dgm:spPr>
        <a:solidFill>
          <a:srgbClr val="0070C0"/>
        </a:solidFill>
      </dgm:spPr>
      <dgm:t>
        <a:bodyPr/>
        <a:lstStyle/>
        <a:p>
          <a:endParaRPr kumimoji="1" lang="ja-JP" altLang="en-US"/>
        </a:p>
      </dgm:t>
    </dgm:pt>
    <dgm:pt modelId="{25E67428-B338-498B-85C8-124497AC7D9F}">
      <dgm:prSet/>
      <dgm:spPr>
        <a:solidFill>
          <a:srgbClr val="0070C0"/>
        </a:solidFill>
      </dgm:spPr>
      <dgm:t>
        <a:bodyPr/>
        <a:lstStyle/>
        <a:p>
          <a:r>
            <a:rPr kumimoji="1" lang="zh-CN" altLang="en-US" baseline="0">
              <a:latin typeface="メイリオ" panose="020B0604030504040204" pitchFamily="50" charset="-128"/>
            </a:rPr>
            <a:t>总结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5CAB9D31-73BE-4227-B25F-6BE3AD3A2677}" type="parTrans" cxnId="{E4F0740E-CFEE-4573-B593-CF49D4D627A6}">
      <dgm:prSet/>
      <dgm:spPr/>
      <dgm:t>
        <a:bodyPr/>
        <a:lstStyle/>
        <a:p>
          <a:endParaRPr kumimoji="1" lang="ja-JP" altLang="en-US"/>
        </a:p>
      </dgm:t>
    </dgm:pt>
    <dgm:pt modelId="{C9C62D05-BA5D-4FB8-B1FC-1B7EC0B4EEA4}" type="sibTrans" cxnId="{E4F0740E-CFEE-4573-B593-CF49D4D627A6}">
      <dgm:prSet/>
      <dgm:spPr/>
      <dgm:t>
        <a:bodyPr/>
        <a:lstStyle/>
        <a:p>
          <a:endParaRPr kumimoji="1" lang="ja-JP" altLang="en-US"/>
        </a:p>
      </dgm:t>
    </dgm:pt>
    <dgm:pt modelId="{05BF1CEF-E056-4F48-A43E-6860CC0C36D5}">
      <dgm:prSet/>
      <dgm:spPr>
        <a:solidFill>
          <a:srgbClr val="0070C0"/>
        </a:solidFill>
      </dgm:spPr>
      <dgm:t>
        <a:bodyPr/>
        <a:lstStyle/>
        <a:p>
          <a:r>
            <a:rPr kumimoji="1" lang="en-US" altLang="ja-JP" baseline="0">
              <a:latin typeface="メイリオ" panose="020B0604030504040204" pitchFamily="50" charset="-128"/>
            </a:rPr>
            <a:t>JARN</a:t>
          </a:r>
          <a:r>
            <a:rPr kumimoji="1" lang="zh-CN" altLang="en-US" baseline="0">
              <a:latin typeface="メイリオ" panose="020B0604030504040204" pitchFamily="50" charset="-128"/>
            </a:rPr>
            <a:t>简介</a:t>
          </a:r>
          <a:endParaRPr kumimoji="1" lang="ja-JP" altLang="en-US" baseline="0">
            <a:latin typeface="メイリオ" panose="020B0604030504040204" pitchFamily="50" charset="-128"/>
          </a:endParaRPr>
        </a:p>
      </dgm:t>
    </dgm:pt>
    <dgm:pt modelId="{082122F9-757E-405B-9EEC-B08BBD48EB28}" type="parTrans" cxnId="{6F57ED0A-6986-4985-91D8-DC463EA5824C}">
      <dgm:prSet/>
      <dgm:spPr/>
      <dgm:t>
        <a:bodyPr/>
        <a:lstStyle/>
        <a:p>
          <a:endParaRPr kumimoji="1" lang="ja-JP" altLang="en-US"/>
        </a:p>
      </dgm:t>
    </dgm:pt>
    <dgm:pt modelId="{88BB00C5-8B39-4FB7-811A-6C5F66135780}" type="sibTrans" cxnId="{6F57ED0A-6986-4985-91D8-DC463EA5824C}">
      <dgm:prSet/>
      <dgm:spPr/>
      <dgm:t>
        <a:bodyPr/>
        <a:lstStyle/>
        <a:p>
          <a:endParaRPr kumimoji="1" lang="ja-JP" altLang="en-US"/>
        </a:p>
      </dgm:t>
    </dgm:pt>
    <dgm:pt modelId="{5EB3F1DF-328B-4186-BC85-551BFC41B889}">
      <dgm:prSet/>
      <dgm:spPr>
        <a:solidFill>
          <a:srgbClr val="0070C0"/>
        </a:solidFill>
      </dgm:spPr>
      <dgm:t>
        <a:bodyPr/>
        <a:lstStyle/>
        <a:p>
          <a:r>
            <a:rPr lang="zh-CN" altLang="en-US" dirty="0">
              <a:latin typeface="SimHei" panose="02010609060101010101" pitchFamily="49" charset="-122"/>
              <a:ea typeface="SimHei" panose="02010609060101010101" pitchFamily="49" charset="-122"/>
            </a:rPr>
            <a:t>全球空调市场特点</a:t>
          </a:r>
          <a:endParaRPr kumimoji="1" lang="ja-JP" altLang="en-US" baseline="0" dirty="0">
            <a:latin typeface="メイリオ" panose="020B0604030504040204" pitchFamily="50" charset="-128"/>
          </a:endParaRPr>
        </a:p>
      </dgm:t>
    </dgm:pt>
    <dgm:pt modelId="{EB78CDAA-A9CB-4226-B2DF-28C1F99E80B7}" type="parTrans" cxnId="{21C29E8D-E6BB-47B8-A9FC-2E2A61F470D7}">
      <dgm:prSet/>
      <dgm:spPr/>
      <dgm:t>
        <a:bodyPr/>
        <a:lstStyle/>
        <a:p>
          <a:endParaRPr kumimoji="1" lang="ja-JP" altLang="en-US"/>
        </a:p>
      </dgm:t>
    </dgm:pt>
    <dgm:pt modelId="{483D416F-98D4-4016-A84D-2FF7A00D6C6E}" type="sibTrans" cxnId="{21C29E8D-E6BB-47B8-A9FC-2E2A61F470D7}">
      <dgm:prSet/>
      <dgm:spPr/>
      <dgm:t>
        <a:bodyPr/>
        <a:lstStyle/>
        <a:p>
          <a:endParaRPr kumimoji="1" lang="ja-JP" altLang="en-US"/>
        </a:p>
      </dgm:t>
    </dgm:pt>
    <dgm:pt modelId="{980D37BB-287B-4FA3-97F1-E4F22BCEB3C9}" type="pres">
      <dgm:prSet presAssocID="{9443837A-5A08-4C82-880D-84C2540EAD48}" presName="Name0" presStyleCnt="0">
        <dgm:presLayoutVars>
          <dgm:dir/>
          <dgm:resizeHandles val="exact"/>
        </dgm:presLayoutVars>
      </dgm:prSet>
      <dgm:spPr/>
    </dgm:pt>
    <dgm:pt modelId="{5508C255-8A94-47FC-B050-755AAD08258D}" type="pres">
      <dgm:prSet presAssocID="{05BF1CEF-E056-4F48-A43E-6860CC0C36D5}" presName="node" presStyleLbl="node1" presStyleIdx="0" presStyleCnt="9">
        <dgm:presLayoutVars>
          <dgm:bulletEnabled val="1"/>
        </dgm:presLayoutVars>
      </dgm:prSet>
      <dgm:spPr/>
    </dgm:pt>
    <dgm:pt modelId="{1A19E600-730C-43C7-A31F-BDA814CB0C74}" type="pres">
      <dgm:prSet presAssocID="{88BB00C5-8B39-4FB7-811A-6C5F66135780}" presName="sibTrans" presStyleLbl="sibTrans1D1" presStyleIdx="0" presStyleCnt="8"/>
      <dgm:spPr/>
    </dgm:pt>
    <dgm:pt modelId="{9BE77976-7893-49D5-A57F-3CE33C27FA17}" type="pres">
      <dgm:prSet presAssocID="{88BB00C5-8B39-4FB7-811A-6C5F66135780}" presName="connectorText" presStyleLbl="sibTrans1D1" presStyleIdx="0" presStyleCnt="8"/>
      <dgm:spPr/>
    </dgm:pt>
    <dgm:pt modelId="{1DBA7FD9-00BA-4641-BF82-9D35DBD3D82E}" type="pres">
      <dgm:prSet presAssocID="{066D850C-858C-4E06-953B-1905AA9A97F3}" presName="node" presStyleLbl="node1" presStyleIdx="1" presStyleCnt="9">
        <dgm:presLayoutVars>
          <dgm:bulletEnabled val="1"/>
        </dgm:presLayoutVars>
      </dgm:prSet>
      <dgm:spPr/>
    </dgm:pt>
    <dgm:pt modelId="{8B4AD2F2-536B-4164-A338-60C658BEDE75}" type="pres">
      <dgm:prSet presAssocID="{DBB38373-90E8-4EBB-8893-8BA1F8315FA0}" presName="sibTrans" presStyleLbl="sibTrans1D1" presStyleIdx="1" presStyleCnt="8"/>
      <dgm:spPr/>
    </dgm:pt>
    <dgm:pt modelId="{DCFD2F42-72D5-4851-896F-AEBAD3CFB36F}" type="pres">
      <dgm:prSet presAssocID="{DBB38373-90E8-4EBB-8893-8BA1F8315FA0}" presName="connectorText" presStyleLbl="sibTrans1D1" presStyleIdx="1" presStyleCnt="8"/>
      <dgm:spPr/>
    </dgm:pt>
    <dgm:pt modelId="{6883EDCA-BD8B-4E93-B648-FCACD84DAF05}" type="pres">
      <dgm:prSet presAssocID="{BA58A13B-F7CB-47A8-9422-653B41EDB8F6}" presName="node" presStyleLbl="node1" presStyleIdx="2" presStyleCnt="9">
        <dgm:presLayoutVars>
          <dgm:bulletEnabled val="1"/>
        </dgm:presLayoutVars>
      </dgm:prSet>
      <dgm:spPr/>
    </dgm:pt>
    <dgm:pt modelId="{B644EAC0-97F0-4E50-980B-36219BF78665}" type="pres">
      <dgm:prSet presAssocID="{1B5D3905-DA21-43C0-9AAF-4DD6B97221FB}" presName="sibTrans" presStyleLbl="sibTrans1D1" presStyleIdx="2" presStyleCnt="8"/>
      <dgm:spPr/>
    </dgm:pt>
    <dgm:pt modelId="{E9A8D11D-B0D0-4B14-ACF6-32A9EAF8CEF1}" type="pres">
      <dgm:prSet presAssocID="{1B5D3905-DA21-43C0-9AAF-4DD6B97221FB}" presName="connectorText" presStyleLbl="sibTrans1D1" presStyleIdx="2" presStyleCnt="8"/>
      <dgm:spPr/>
    </dgm:pt>
    <dgm:pt modelId="{A99EF9F9-94F1-4799-B5F9-18200C779BA7}" type="pres">
      <dgm:prSet presAssocID="{5EB3F1DF-328B-4186-BC85-551BFC41B889}" presName="node" presStyleLbl="node1" presStyleIdx="3" presStyleCnt="9">
        <dgm:presLayoutVars>
          <dgm:bulletEnabled val="1"/>
        </dgm:presLayoutVars>
      </dgm:prSet>
      <dgm:spPr/>
    </dgm:pt>
    <dgm:pt modelId="{57C30614-7DA1-460C-9543-F4803DBC3CE0}" type="pres">
      <dgm:prSet presAssocID="{483D416F-98D4-4016-A84D-2FF7A00D6C6E}" presName="sibTrans" presStyleLbl="sibTrans1D1" presStyleIdx="3" presStyleCnt="8"/>
      <dgm:spPr/>
    </dgm:pt>
    <dgm:pt modelId="{72242D94-C07C-42CC-8579-542B924DACE6}" type="pres">
      <dgm:prSet presAssocID="{483D416F-98D4-4016-A84D-2FF7A00D6C6E}" presName="connectorText" presStyleLbl="sibTrans1D1" presStyleIdx="3" presStyleCnt="8"/>
      <dgm:spPr/>
    </dgm:pt>
    <dgm:pt modelId="{7F8EB97F-4573-4C37-AA9A-10D2801A6F64}" type="pres">
      <dgm:prSet presAssocID="{BA95F39F-C918-4077-A698-4AFC4BBD92A7}" presName="node" presStyleLbl="node1" presStyleIdx="4" presStyleCnt="9">
        <dgm:presLayoutVars>
          <dgm:bulletEnabled val="1"/>
        </dgm:presLayoutVars>
      </dgm:prSet>
      <dgm:spPr/>
    </dgm:pt>
    <dgm:pt modelId="{2BC62AB2-62F4-47EC-8B8D-37BC991F2588}" type="pres">
      <dgm:prSet presAssocID="{BD46524B-98EA-4C6A-91CA-890FC1F48AF4}" presName="sibTrans" presStyleLbl="sibTrans1D1" presStyleIdx="4" presStyleCnt="8"/>
      <dgm:spPr/>
    </dgm:pt>
    <dgm:pt modelId="{E158017D-DCB9-4D6F-9050-CA00C933763A}" type="pres">
      <dgm:prSet presAssocID="{BD46524B-98EA-4C6A-91CA-890FC1F48AF4}" presName="connectorText" presStyleLbl="sibTrans1D1" presStyleIdx="4" presStyleCnt="8"/>
      <dgm:spPr/>
    </dgm:pt>
    <dgm:pt modelId="{17CBD15B-6E4F-43E0-9ADC-0C7238E8E7C8}" type="pres">
      <dgm:prSet presAssocID="{9BF07B7D-E4C9-4382-8FED-20931E217EC4}" presName="node" presStyleLbl="node1" presStyleIdx="5" presStyleCnt="9">
        <dgm:presLayoutVars>
          <dgm:bulletEnabled val="1"/>
        </dgm:presLayoutVars>
      </dgm:prSet>
      <dgm:spPr/>
    </dgm:pt>
    <dgm:pt modelId="{D135E821-ABFA-4A96-B0E2-861570A05553}" type="pres">
      <dgm:prSet presAssocID="{64B30233-16F9-4CC1-94D9-56A2B310FB7C}" presName="sibTrans" presStyleLbl="sibTrans1D1" presStyleIdx="5" presStyleCnt="8"/>
      <dgm:spPr/>
    </dgm:pt>
    <dgm:pt modelId="{E3616CEB-5460-4C04-B54A-165F123E1455}" type="pres">
      <dgm:prSet presAssocID="{64B30233-16F9-4CC1-94D9-56A2B310FB7C}" presName="connectorText" presStyleLbl="sibTrans1D1" presStyleIdx="5" presStyleCnt="8"/>
      <dgm:spPr/>
    </dgm:pt>
    <dgm:pt modelId="{281E2A50-30F8-4620-B367-65F274DD72A1}" type="pres">
      <dgm:prSet presAssocID="{CF73B5DB-E34A-4328-AC38-9BC54ED0A90B}" presName="node" presStyleLbl="node1" presStyleIdx="6" presStyleCnt="9">
        <dgm:presLayoutVars>
          <dgm:bulletEnabled val="1"/>
        </dgm:presLayoutVars>
      </dgm:prSet>
      <dgm:spPr/>
    </dgm:pt>
    <dgm:pt modelId="{57CD8C79-8341-421B-84D8-31DF770254C9}" type="pres">
      <dgm:prSet presAssocID="{75A9861D-60E3-4940-9527-A1238F8A6C26}" presName="sibTrans" presStyleLbl="sibTrans1D1" presStyleIdx="6" presStyleCnt="8"/>
      <dgm:spPr/>
    </dgm:pt>
    <dgm:pt modelId="{C6CAD26A-E770-42B7-BE68-FE042CA39095}" type="pres">
      <dgm:prSet presAssocID="{75A9861D-60E3-4940-9527-A1238F8A6C26}" presName="connectorText" presStyleLbl="sibTrans1D1" presStyleIdx="6" presStyleCnt="8"/>
      <dgm:spPr/>
    </dgm:pt>
    <dgm:pt modelId="{A6F7C173-0776-44F0-BDE6-18FB8C1A081B}" type="pres">
      <dgm:prSet presAssocID="{C8E7A7D1-8880-466C-94CA-A72B8BE26592}" presName="node" presStyleLbl="node1" presStyleIdx="7" presStyleCnt="9">
        <dgm:presLayoutVars>
          <dgm:bulletEnabled val="1"/>
        </dgm:presLayoutVars>
      </dgm:prSet>
      <dgm:spPr/>
    </dgm:pt>
    <dgm:pt modelId="{A26A89BC-034C-4113-B1A8-1CAB88A34301}" type="pres">
      <dgm:prSet presAssocID="{0AD40359-CE34-44A0-A386-0700F68138CB}" presName="sibTrans" presStyleLbl="sibTrans1D1" presStyleIdx="7" presStyleCnt="8"/>
      <dgm:spPr/>
    </dgm:pt>
    <dgm:pt modelId="{198167F7-3D17-4DF8-BF54-5D647F7024BF}" type="pres">
      <dgm:prSet presAssocID="{0AD40359-CE34-44A0-A386-0700F68138CB}" presName="connectorText" presStyleLbl="sibTrans1D1" presStyleIdx="7" presStyleCnt="8"/>
      <dgm:spPr/>
    </dgm:pt>
    <dgm:pt modelId="{51922F4F-D865-4497-B605-86584B6EFABD}" type="pres">
      <dgm:prSet presAssocID="{25E67428-B338-498B-85C8-124497AC7D9F}" presName="node" presStyleLbl="node1" presStyleIdx="8" presStyleCnt="9">
        <dgm:presLayoutVars>
          <dgm:bulletEnabled val="1"/>
        </dgm:presLayoutVars>
      </dgm:prSet>
      <dgm:spPr/>
    </dgm:pt>
  </dgm:ptLst>
  <dgm:cxnLst>
    <dgm:cxn modelId="{3FBA7704-C2BB-44EF-A20E-6DB8A0F5E001}" type="presOf" srcId="{1B5D3905-DA21-43C0-9AAF-4DD6B97221FB}" destId="{E9A8D11D-B0D0-4B14-ACF6-32A9EAF8CEF1}" srcOrd="1" destOrd="0" presId="urn:microsoft.com/office/officeart/2016/7/layout/RepeatingBendingProcessNew"/>
    <dgm:cxn modelId="{6F57ED0A-6986-4985-91D8-DC463EA5824C}" srcId="{9443837A-5A08-4C82-880D-84C2540EAD48}" destId="{05BF1CEF-E056-4F48-A43E-6860CC0C36D5}" srcOrd="0" destOrd="0" parTransId="{082122F9-757E-405B-9EEC-B08BBD48EB28}" sibTransId="{88BB00C5-8B39-4FB7-811A-6C5F66135780}"/>
    <dgm:cxn modelId="{0518E50B-50C2-49AB-9774-2CA72D29D3C2}" type="presOf" srcId="{DBB38373-90E8-4EBB-8893-8BA1F8315FA0}" destId="{8B4AD2F2-536B-4164-A338-60C658BEDE75}" srcOrd="0" destOrd="0" presId="urn:microsoft.com/office/officeart/2016/7/layout/RepeatingBendingProcessNew"/>
    <dgm:cxn modelId="{465C3B0D-724F-44CB-8DD4-654246DFAA05}" type="presOf" srcId="{BA95F39F-C918-4077-A698-4AFC4BBD92A7}" destId="{7F8EB97F-4573-4C37-AA9A-10D2801A6F64}" srcOrd="0" destOrd="0" presId="urn:microsoft.com/office/officeart/2016/7/layout/RepeatingBendingProcessNew"/>
    <dgm:cxn modelId="{E4F0740E-CFEE-4573-B593-CF49D4D627A6}" srcId="{9443837A-5A08-4C82-880D-84C2540EAD48}" destId="{25E67428-B338-498B-85C8-124497AC7D9F}" srcOrd="8" destOrd="0" parTransId="{5CAB9D31-73BE-4227-B25F-6BE3AD3A2677}" sibTransId="{C9C62D05-BA5D-4FB8-B1FC-1B7EC0B4EEA4}"/>
    <dgm:cxn modelId="{AF78951B-9081-4B55-A004-1999655E37F6}" type="presOf" srcId="{BD46524B-98EA-4C6A-91CA-890FC1F48AF4}" destId="{E158017D-DCB9-4D6F-9050-CA00C933763A}" srcOrd="1" destOrd="0" presId="urn:microsoft.com/office/officeart/2016/7/layout/RepeatingBendingProcessNew"/>
    <dgm:cxn modelId="{0446E21D-AD68-4419-9207-403CD0490CFC}" srcId="{9443837A-5A08-4C82-880D-84C2540EAD48}" destId="{BA58A13B-F7CB-47A8-9422-653B41EDB8F6}" srcOrd="2" destOrd="0" parTransId="{4FC2C8AA-C0D6-46A2-966D-3D2319FA739F}" sibTransId="{1B5D3905-DA21-43C0-9AAF-4DD6B97221FB}"/>
    <dgm:cxn modelId="{6DA82A43-93F5-499F-8747-9E55A94F4123}" srcId="{9443837A-5A08-4C82-880D-84C2540EAD48}" destId="{9BF07B7D-E4C9-4382-8FED-20931E217EC4}" srcOrd="5" destOrd="0" parTransId="{B33531DD-3B5A-4E6A-BE77-47396F1C72C1}" sibTransId="{64B30233-16F9-4CC1-94D9-56A2B310FB7C}"/>
    <dgm:cxn modelId="{53154243-0394-4237-8052-84A87D32CA0A}" srcId="{9443837A-5A08-4C82-880D-84C2540EAD48}" destId="{CF73B5DB-E34A-4328-AC38-9BC54ED0A90B}" srcOrd="6" destOrd="0" parTransId="{4A39E0D0-C482-4127-8991-ADA52CFCB992}" sibTransId="{75A9861D-60E3-4940-9527-A1238F8A6C26}"/>
    <dgm:cxn modelId="{E918386A-E583-461C-A27F-743FB20D7DFE}" type="presOf" srcId="{75A9861D-60E3-4940-9527-A1238F8A6C26}" destId="{C6CAD26A-E770-42B7-BE68-FE042CA39095}" srcOrd="1" destOrd="0" presId="urn:microsoft.com/office/officeart/2016/7/layout/RepeatingBendingProcessNew"/>
    <dgm:cxn modelId="{9538064B-CF20-42D3-BF61-D7DC0CDF37CE}" type="presOf" srcId="{BA58A13B-F7CB-47A8-9422-653B41EDB8F6}" destId="{6883EDCA-BD8B-4E93-B648-FCACD84DAF05}" srcOrd="0" destOrd="0" presId="urn:microsoft.com/office/officeart/2016/7/layout/RepeatingBendingProcessNew"/>
    <dgm:cxn modelId="{A8A59E4C-97E0-4DF8-9096-5BC28A58F0AE}" srcId="{9443837A-5A08-4C82-880D-84C2540EAD48}" destId="{066D850C-858C-4E06-953B-1905AA9A97F3}" srcOrd="1" destOrd="0" parTransId="{F4C6492E-6EAC-4398-88F8-76F6B7DD6432}" sibTransId="{DBB38373-90E8-4EBB-8893-8BA1F8315FA0}"/>
    <dgm:cxn modelId="{03E46650-15A9-4BEE-99AD-4AFC45F2E95A}" type="presOf" srcId="{1B5D3905-DA21-43C0-9AAF-4DD6B97221FB}" destId="{B644EAC0-97F0-4E50-980B-36219BF78665}" srcOrd="0" destOrd="0" presId="urn:microsoft.com/office/officeart/2016/7/layout/RepeatingBendingProcessNew"/>
    <dgm:cxn modelId="{06F44051-EC36-40CA-9516-D86216345D64}" type="presOf" srcId="{066D850C-858C-4E06-953B-1905AA9A97F3}" destId="{1DBA7FD9-00BA-4641-BF82-9D35DBD3D82E}" srcOrd="0" destOrd="0" presId="urn:microsoft.com/office/officeart/2016/7/layout/RepeatingBendingProcessNew"/>
    <dgm:cxn modelId="{B2A37657-08B9-4BD5-940E-E42E1DF4D360}" type="presOf" srcId="{483D416F-98D4-4016-A84D-2FF7A00D6C6E}" destId="{57C30614-7DA1-460C-9543-F4803DBC3CE0}" srcOrd="0" destOrd="0" presId="urn:microsoft.com/office/officeart/2016/7/layout/RepeatingBendingProcessNew"/>
    <dgm:cxn modelId="{F4F59C80-6E5B-4F6D-9FC0-9D0D26AC4C13}" type="presOf" srcId="{05BF1CEF-E056-4F48-A43E-6860CC0C36D5}" destId="{5508C255-8A94-47FC-B050-755AAD08258D}" srcOrd="0" destOrd="0" presId="urn:microsoft.com/office/officeart/2016/7/layout/RepeatingBendingProcessNew"/>
    <dgm:cxn modelId="{21C29E8D-E6BB-47B8-A9FC-2E2A61F470D7}" srcId="{9443837A-5A08-4C82-880D-84C2540EAD48}" destId="{5EB3F1DF-328B-4186-BC85-551BFC41B889}" srcOrd="3" destOrd="0" parTransId="{EB78CDAA-A9CB-4226-B2DF-28C1F99E80B7}" sibTransId="{483D416F-98D4-4016-A84D-2FF7A00D6C6E}"/>
    <dgm:cxn modelId="{20237592-F851-45A3-BC6C-A0ABB92D202D}" type="presOf" srcId="{483D416F-98D4-4016-A84D-2FF7A00D6C6E}" destId="{72242D94-C07C-42CC-8579-542B924DACE6}" srcOrd="1" destOrd="0" presId="urn:microsoft.com/office/officeart/2016/7/layout/RepeatingBendingProcessNew"/>
    <dgm:cxn modelId="{851FAAA9-4C1B-425D-BB2C-7ABF62069513}" type="presOf" srcId="{C8E7A7D1-8880-466C-94CA-A72B8BE26592}" destId="{A6F7C173-0776-44F0-BDE6-18FB8C1A081B}" srcOrd="0" destOrd="0" presId="urn:microsoft.com/office/officeart/2016/7/layout/RepeatingBendingProcessNew"/>
    <dgm:cxn modelId="{963D77AA-42AC-4DC8-8129-4DE8490F154D}" type="presOf" srcId="{5EB3F1DF-328B-4186-BC85-551BFC41B889}" destId="{A99EF9F9-94F1-4799-B5F9-18200C779BA7}" srcOrd="0" destOrd="0" presId="urn:microsoft.com/office/officeart/2016/7/layout/RepeatingBendingProcessNew"/>
    <dgm:cxn modelId="{B73517AB-5939-421E-A97B-17D9053E4A77}" type="presOf" srcId="{CF73B5DB-E34A-4328-AC38-9BC54ED0A90B}" destId="{281E2A50-30F8-4620-B367-65F274DD72A1}" srcOrd="0" destOrd="0" presId="urn:microsoft.com/office/officeart/2016/7/layout/RepeatingBendingProcessNew"/>
    <dgm:cxn modelId="{2EFC8EB1-B8E9-4A15-AEE6-1A79DF0FE23D}" type="presOf" srcId="{9BF07B7D-E4C9-4382-8FED-20931E217EC4}" destId="{17CBD15B-6E4F-43E0-9ADC-0C7238E8E7C8}" srcOrd="0" destOrd="0" presId="urn:microsoft.com/office/officeart/2016/7/layout/RepeatingBendingProcessNew"/>
    <dgm:cxn modelId="{F57FD5B7-EA85-4E29-B7E3-92A4F2314CAB}" type="presOf" srcId="{0AD40359-CE34-44A0-A386-0700F68138CB}" destId="{A26A89BC-034C-4113-B1A8-1CAB88A34301}" srcOrd="0" destOrd="0" presId="urn:microsoft.com/office/officeart/2016/7/layout/RepeatingBendingProcessNew"/>
    <dgm:cxn modelId="{D818D3C0-78D0-415F-9B18-942FE04050D8}" srcId="{9443837A-5A08-4C82-880D-84C2540EAD48}" destId="{C8E7A7D1-8880-466C-94CA-A72B8BE26592}" srcOrd="7" destOrd="0" parTransId="{9C223964-0564-4FDD-93D3-504C46E763C5}" sibTransId="{0AD40359-CE34-44A0-A386-0700F68138CB}"/>
    <dgm:cxn modelId="{41393FC2-1E99-4A44-92FB-57B8A09DFBB8}" type="presOf" srcId="{75A9861D-60E3-4940-9527-A1238F8A6C26}" destId="{57CD8C79-8341-421B-84D8-31DF770254C9}" srcOrd="0" destOrd="0" presId="urn:microsoft.com/office/officeart/2016/7/layout/RepeatingBendingProcessNew"/>
    <dgm:cxn modelId="{9E45BDC2-A796-4BC1-B7B1-385EAD75E2EF}" type="presOf" srcId="{64B30233-16F9-4CC1-94D9-56A2B310FB7C}" destId="{D135E821-ABFA-4A96-B0E2-861570A05553}" srcOrd="0" destOrd="0" presId="urn:microsoft.com/office/officeart/2016/7/layout/RepeatingBendingProcessNew"/>
    <dgm:cxn modelId="{F89504C6-BEF3-4230-AEDE-476C0F9ABF51}" type="presOf" srcId="{9443837A-5A08-4C82-880D-84C2540EAD48}" destId="{980D37BB-287B-4FA3-97F1-E4F22BCEB3C9}" srcOrd="0" destOrd="0" presId="urn:microsoft.com/office/officeart/2016/7/layout/RepeatingBendingProcessNew"/>
    <dgm:cxn modelId="{CE4A1FD0-093F-4CD5-82A2-B721802FA636}" type="presOf" srcId="{88BB00C5-8B39-4FB7-811A-6C5F66135780}" destId="{9BE77976-7893-49D5-A57F-3CE33C27FA17}" srcOrd="1" destOrd="0" presId="urn:microsoft.com/office/officeart/2016/7/layout/RepeatingBendingProcessNew"/>
    <dgm:cxn modelId="{895C96D4-1442-478C-85A2-A8ECCCBC7910}" type="presOf" srcId="{DBB38373-90E8-4EBB-8893-8BA1F8315FA0}" destId="{DCFD2F42-72D5-4851-896F-AEBAD3CFB36F}" srcOrd="1" destOrd="0" presId="urn:microsoft.com/office/officeart/2016/7/layout/RepeatingBendingProcessNew"/>
    <dgm:cxn modelId="{F3B3C1D6-0DDE-4AF7-B09E-70B30AF7E2A4}" type="presOf" srcId="{88BB00C5-8B39-4FB7-811A-6C5F66135780}" destId="{1A19E600-730C-43C7-A31F-BDA814CB0C74}" srcOrd="0" destOrd="0" presId="urn:microsoft.com/office/officeart/2016/7/layout/RepeatingBendingProcessNew"/>
    <dgm:cxn modelId="{8B68A9D7-A479-48A8-8B3C-FA5551922C77}" srcId="{9443837A-5A08-4C82-880D-84C2540EAD48}" destId="{BA95F39F-C918-4077-A698-4AFC4BBD92A7}" srcOrd="4" destOrd="0" parTransId="{CEE7F1D2-31DD-4E53-AABE-AE2329C3EB7A}" sibTransId="{BD46524B-98EA-4C6A-91CA-890FC1F48AF4}"/>
    <dgm:cxn modelId="{B1DEF8E5-5A5B-4683-A025-6E8659F52586}" type="presOf" srcId="{BD46524B-98EA-4C6A-91CA-890FC1F48AF4}" destId="{2BC62AB2-62F4-47EC-8B8D-37BC991F2588}" srcOrd="0" destOrd="0" presId="urn:microsoft.com/office/officeart/2016/7/layout/RepeatingBendingProcessNew"/>
    <dgm:cxn modelId="{5960B6F4-E303-4BD2-A4C3-3192D817C4BD}" type="presOf" srcId="{0AD40359-CE34-44A0-A386-0700F68138CB}" destId="{198167F7-3D17-4DF8-BF54-5D647F7024BF}" srcOrd="1" destOrd="0" presId="urn:microsoft.com/office/officeart/2016/7/layout/RepeatingBendingProcessNew"/>
    <dgm:cxn modelId="{C460D2F6-B7F5-4EC6-A3E4-A80A12C0926A}" type="presOf" srcId="{64B30233-16F9-4CC1-94D9-56A2B310FB7C}" destId="{E3616CEB-5460-4C04-B54A-165F123E1455}" srcOrd="1" destOrd="0" presId="urn:microsoft.com/office/officeart/2016/7/layout/RepeatingBendingProcessNew"/>
    <dgm:cxn modelId="{2B7CA9FF-0257-4B42-AA33-D47ED14D65C9}" type="presOf" srcId="{25E67428-B338-498B-85C8-124497AC7D9F}" destId="{51922F4F-D865-4497-B605-86584B6EFABD}" srcOrd="0" destOrd="0" presId="urn:microsoft.com/office/officeart/2016/7/layout/RepeatingBendingProcessNew"/>
    <dgm:cxn modelId="{68D1895D-5D4F-4E1C-9206-2F5FC1308621}" type="presParOf" srcId="{980D37BB-287B-4FA3-97F1-E4F22BCEB3C9}" destId="{5508C255-8A94-47FC-B050-755AAD08258D}" srcOrd="0" destOrd="0" presId="urn:microsoft.com/office/officeart/2016/7/layout/RepeatingBendingProcessNew"/>
    <dgm:cxn modelId="{436829AC-5557-4A67-B35B-6862D459A6A5}" type="presParOf" srcId="{980D37BB-287B-4FA3-97F1-E4F22BCEB3C9}" destId="{1A19E600-730C-43C7-A31F-BDA814CB0C74}" srcOrd="1" destOrd="0" presId="urn:microsoft.com/office/officeart/2016/7/layout/RepeatingBendingProcessNew"/>
    <dgm:cxn modelId="{8400A5D4-8FDD-44FF-A239-D1A0B61A6DED}" type="presParOf" srcId="{1A19E600-730C-43C7-A31F-BDA814CB0C74}" destId="{9BE77976-7893-49D5-A57F-3CE33C27FA17}" srcOrd="0" destOrd="0" presId="urn:microsoft.com/office/officeart/2016/7/layout/RepeatingBendingProcessNew"/>
    <dgm:cxn modelId="{9243D546-DCB8-46D2-9A64-8F5343A6DD14}" type="presParOf" srcId="{980D37BB-287B-4FA3-97F1-E4F22BCEB3C9}" destId="{1DBA7FD9-00BA-4641-BF82-9D35DBD3D82E}" srcOrd="2" destOrd="0" presId="urn:microsoft.com/office/officeart/2016/7/layout/RepeatingBendingProcessNew"/>
    <dgm:cxn modelId="{5758BCDA-ADCD-442E-BD0C-34BD9F86A5E1}" type="presParOf" srcId="{980D37BB-287B-4FA3-97F1-E4F22BCEB3C9}" destId="{8B4AD2F2-536B-4164-A338-60C658BEDE75}" srcOrd="3" destOrd="0" presId="urn:microsoft.com/office/officeart/2016/7/layout/RepeatingBendingProcessNew"/>
    <dgm:cxn modelId="{9A64F19C-5813-4A94-9CA8-4EC09CE4DF96}" type="presParOf" srcId="{8B4AD2F2-536B-4164-A338-60C658BEDE75}" destId="{DCFD2F42-72D5-4851-896F-AEBAD3CFB36F}" srcOrd="0" destOrd="0" presId="urn:microsoft.com/office/officeart/2016/7/layout/RepeatingBendingProcessNew"/>
    <dgm:cxn modelId="{4A00E602-68ED-4CFD-8A6F-3C7E762ADEA1}" type="presParOf" srcId="{980D37BB-287B-4FA3-97F1-E4F22BCEB3C9}" destId="{6883EDCA-BD8B-4E93-B648-FCACD84DAF05}" srcOrd="4" destOrd="0" presId="urn:microsoft.com/office/officeart/2016/7/layout/RepeatingBendingProcessNew"/>
    <dgm:cxn modelId="{A88BA2FD-4AE5-457F-9767-A629CF7891A0}" type="presParOf" srcId="{980D37BB-287B-4FA3-97F1-E4F22BCEB3C9}" destId="{B644EAC0-97F0-4E50-980B-36219BF78665}" srcOrd="5" destOrd="0" presId="urn:microsoft.com/office/officeart/2016/7/layout/RepeatingBendingProcessNew"/>
    <dgm:cxn modelId="{866AECD7-6605-47EA-9626-0B2013398987}" type="presParOf" srcId="{B644EAC0-97F0-4E50-980B-36219BF78665}" destId="{E9A8D11D-B0D0-4B14-ACF6-32A9EAF8CEF1}" srcOrd="0" destOrd="0" presId="urn:microsoft.com/office/officeart/2016/7/layout/RepeatingBendingProcessNew"/>
    <dgm:cxn modelId="{7B42C147-13D5-4F7B-AC73-AEABAC5D5241}" type="presParOf" srcId="{980D37BB-287B-4FA3-97F1-E4F22BCEB3C9}" destId="{A99EF9F9-94F1-4799-B5F9-18200C779BA7}" srcOrd="6" destOrd="0" presId="urn:microsoft.com/office/officeart/2016/7/layout/RepeatingBendingProcessNew"/>
    <dgm:cxn modelId="{F505A2B8-C954-4DF3-98E1-98A36DFA6413}" type="presParOf" srcId="{980D37BB-287B-4FA3-97F1-E4F22BCEB3C9}" destId="{57C30614-7DA1-460C-9543-F4803DBC3CE0}" srcOrd="7" destOrd="0" presId="urn:microsoft.com/office/officeart/2016/7/layout/RepeatingBendingProcessNew"/>
    <dgm:cxn modelId="{7D5D90C9-718D-4C67-AAAB-6E4B63252E51}" type="presParOf" srcId="{57C30614-7DA1-460C-9543-F4803DBC3CE0}" destId="{72242D94-C07C-42CC-8579-542B924DACE6}" srcOrd="0" destOrd="0" presId="urn:microsoft.com/office/officeart/2016/7/layout/RepeatingBendingProcessNew"/>
    <dgm:cxn modelId="{FCA3523A-98E4-4737-BBB6-C86FC286F57A}" type="presParOf" srcId="{980D37BB-287B-4FA3-97F1-E4F22BCEB3C9}" destId="{7F8EB97F-4573-4C37-AA9A-10D2801A6F64}" srcOrd="8" destOrd="0" presId="urn:microsoft.com/office/officeart/2016/7/layout/RepeatingBendingProcessNew"/>
    <dgm:cxn modelId="{A07DAC4F-D4E3-412D-B14B-D82C7CCF7BC6}" type="presParOf" srcId="{980D37BB-287B-4FA3-97F1-E4F22BCEB3C9}" destId="{2BC62AB2-62F4-47EC-8B8D-37BC991F2588}" srcOrd="9" destOrd="0" presId="urn:microsoft.com/office/officeart/2016/7/layout/RepeatingBendingProcessNew"/>
    <dgm:cxn modelId="{43DE499C-8C47-4298-81E5-23434FC2320F}" type="presParOf" srcId="{2BC62AB2-62F4-47EC-8B8D-37BC991F2588}" destId="{E158017D-DCB9-4D6F-9050-CA00C933763A}" srcOrd="0" destOrd="0" presId="urn:microsoft.com/office/officeart/2016/7/layout/RepeatingBendingProcessNew"/>
    <dgm:cxn modelId="{22665ED6-052A-4C5E-9FCB-2251B384D8DA}" type="presParOf" srcId="{980D37BB-287B-4FA3-97F1-E4F22BCEB3C9}" destId="{17CBD15B-6E4F-43E0-9ADC-0C7238E8E7C8}" srcOrd="10" destOrd="0" presId="urn:microsoft.com/office/officeart/2016/7/layout/RepeatingBendingProcessNew"/>
    <dgm:cxn modelId="{AABF58A3-A15C-48D0-9F72-5D36AEB3C9BC}" type="presParOf" srcId="{980D37BB-287B-4FA3-97F1-E4F22BCEB3C9}" destId="{D135E821-ABFA-4A96-B0E2-861570A05553}" srcOrd="11" destOrd="0" presId="urn:microsoft.com/office/officeart/2016/7/layout/RepeatingBendingProcessNew"/>
    <dgm:cxn modelId="{300F44C7-EDFF-40DE-A90A-5984731B986B}" type="presParOf" srcId="{D135E821-ABFA-4A96-B0E2-861570A05553}" destId="{E3616CEB-5460-4C04-B54A-165F123E1455}" srcOrd="0" destOrd="0" presId="urn:microsoft.com/office/officeart/2016/7/layout/RepeatingBendingProcessNew"/>
    <dgm:cxn modelId="{6CEB8C67-8975-4ACC-8E0C-1FBC83CE63A7}" type="presParOf" srcId="{980D37BB-287B-4FA3-97F1-E4F22BCEB3C9}" destId="{281E2A50-30F8-4620-B367-65F274DD72A1}" srcOrd="12" destOrd="0" presId="urn:microsoft.com/office/officeart/2016/7/layout/RepeatingBendingProcessNew"/>
    <dgm:cxn modelId="{55710AB4-9A63-4AEF-9F99-29ADE00FC9F5}" type="presParOf" srcId="{980D37BB-287B-4FA3-97F1-E4F22BCEB3C9}" destId="{57CD8C79-8341-421B-84D8-31DF770254C9}" srcOrd="13" destOrd="0" presId="urn:microsoft.com/office/officeart/2016/7/layout/RepeatingBendingProcessNew"/>
    <dgm:cxn modelId="{3A83EFBD-2FA0-42E7-A72C-6EAAD3B21810}" type="presParOf" srcId="{57CD8C79-8341-421B-84D8-31DF770254C9}" destId="{C6CAD26A-E770-42B7-BE68-FE042CA39095}" srcOrd="0" destOrd="0" presId="urn:microsoft.com/office/officeart/2016/7/layout/RepeatingBendingProcessNew"/>
    <dgm:cxn modelId="{0EFB233A-795A-4C02-BBC6-29BEA0F0F444}" type="presParOf" srcId="{980D37BB-287B-4FA3-97F1-E4F22BCEB3C9}" destId="{A6F7C173-0776-44F0-BDE6-18FB8C1A081B}" srcOrd="14" destOrd="0" presId="urn:microsoft.com/office/officeart/2016/7/layout/RepeatingBendingProcessNew"/>
    <dgm:cxn modelId="{E04898DA-94BC-4CB7-A3FB-4D91391BF171}" type="presParOf" srcId="{980D37BB-287B-4FA3-97F1-E4F22BCEB3C9}" destId="{A26A89BC-034C-4113-B1A8-1CAB88A34301}" srcOrd="15" destOrd="0" presId="urn:microsoft.com/office/officeart/2016/7/layout/RepeatingBendingProcessNew"/>
    <dgm:cxn modelId="{2F0D5009-E661-4A8B-852F-8D0C42EA6438}" type="presParOf" srcId="{A26A89BC-034C-4113-B1A8-1CAB88A34301}" destId="{198167F7-3D17-4DF8-BF54-5D647F7024BF}" srcOrd="0" destOrd="0" presId="urn:microsoft.com/office/officeart/2016/7/layout/RepeatingBendingProcessNew"/>
    <dgm:cxn modelId="{A6F6D3C2-AB77-45F2-BCA1-7FF58869FA55}" type="presParOf" srcId="{980D37BB-287B-4FA3-97F1-E4F22BCEB3C9}" destId="{51922F4F-D865-4497-B605-86584B6EFABD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E709C1-39DE-4C74-8579-2B2A38E4EDB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A30DAE9-5976-4F78-A125-E68DBA7DCE39}">
      <dgm:prSet phldrT="[テキスト]"/>
      <dgm:spPr>
        <a:noFill/>
      </dgm:spPr>
      <dgm:t>
        <a:bodyPr/>
        <a:lstStyle/>
        <a:p>
          <a:r>
            <a:rPr lang="en-US" altLang="ja-JP" b="1" i="0" u="none"/>
            <a:t>2001</a:t>
          </a:r>
          <a:r>
            <a:rPr lang="zh-CN" altLang="en-US" b="1" i="0" u="none"/>
            <a:t>占全球</a:t>
          </a:r>
          <a:r>
            <a:rPr lang="en-US" altLang="ja-JP" b="1" i="0" u="none"/>
            <a:t>23%</a:t>
          </a:r>
          <a:endParaRPr kumimoji="1" lang="ja-JP" altLang="en-US" b="1"/>
        </a:p>
      </dgm:t>
    </dgm:pt>
    <dgm:pt modelId="{AB01ED5A-0707-4D6E-9787-EA42ED782D19}" type="parTrans" cxnId="{B1F2A03D-2FD8-455A-87B4-FBE43C53C85E}">
      <dgm:prSet/>
      <dgm:spPr/>
      <dgm:t>
        <a:bodyPr/>
        <a:lstStyle/>
        <a:p>
          <a:endParaRPr kumimoji="1" lang="ja-JP" altLang="en-US"/>
        </a:p>
      </dgm:t>
    </dgm:pt>
    <dgm:pt modelId="{7F82D099-A150-409B-8411-33B2B7BC120F}" type="sibTrans" cxnId="{B1F2A03D-2FD8-455A-87B4-FBE43C53C85E}">
      <dgm:prSet/>
      <dgm:spPr/>
      <dgm:t>
        <a:bodyPr/>
        <a:lstStyle/>
        <a:p>
          <a:endParaRPr kumimoji="1" lang="ja-JP" altLang="en-US"/>
        </a:p>
      </dgm:t>
    </dgm:pt>
    <dgm:pt modelId="{76E75EEC-8C84-4A45-AB3D-A40538C16213}">
      <dgm:prSet/>
      <dgm:spPr/>
      <dgm:t>
        <a:bodyPr/>
        <a:lstStyle/>
        <a:p>
          <a:r>
            <a:rPr lang="en-US" altLang="ja-JP" b="1" i="0" u="none"/>
            <a:t>2020</a:t>
          </a:r>
          <a:r>
            <a:rPr lang="zh-CN" altLang="en-US" b="1" i="0" u="none"/>
            <a:t>占全球</a:t>
          </a:r>
          <a:r>
            <a:rPr lang="en-US" altLang="ja-JP" b="1" i="0" u="none"/>
            <a:t>40%</a:t>
          </a:r>
          <a:endParaRPr lang="ja-JP" altLang="en-US" b="1"/>
        </a:p>
      </dgm:t>
    </dgm:pt>
    <dgm:pt modelId="{9B708B18-4DE0-49BB-8D97-6774BD71907A}" type="parTrans" cxnId="{EC5B8764-F657-46D5-8AFD-2EE27FA020A5}">
      <dgm:prSet/>
      <dgm:spPr/>
      <dgm:t>
        <a:bodyPr/>
        <a:lstStyle/>
        <a:p>
          <a:endParaRPr kumimoji="1" lang="ja-JP" altLang="en-US"/>
        </a:p>
      </dgm:t>
    </dgm:pt>
    <dgm:pt modelId="{4F1D6A4F-2B55-41AE-9ED8-F237E43233E0}" type="sibTrans" cxnId="{EC5B8764-F657-46D5-8AFD-2EE27FA020A5}">
      <dgm:prSet/>
      <dgm:spPr/>
      <dgm:t>
        <a:bodyPr/>
        <a:lstStyle/>
        <a:p>
          <a:endParaRPr kumimoji="1" lang="ja-JP" altLang="en-US"/>
        </a:p>
      </dgm:t>
    </dgm:pt>
    <dgm:pt modelId="{B98033AD-CEC9-486D-A7F7-F69038F7F185}" type="pres">
      <dgm:prSet presAssocID="{DCE709C1-39DE-4C74-8579-2B2A38E4EDB7}" presName="arrowDiagram" presStyleCnt="0">
        <dgm:presLayoutVars>
          <dgm:chMax val="5"/>
          <dgm:dir/>
          <dgm:resizeHandles val="exact"/>
        </dgm:presLayoutVars>
      </dgm:prSet>
      <dgm:spPr/>
    </dgm:pt>
    <dgm:pt modelId="{C1551835-F080-458E-8DA3-07013B7AA933}" type="pres">
      <dgm:prSet presAssocID="{DCE709C1-39DE-4C74-8579-2B2A38E4EDB7}" presName="arrow" presStyleLbl="bgShp" presStyleIdx="0" presStyleCnt="1" custAng="21315310" custLinFactNeighborX="318"/>
      <dgm:spPr>
        <a:ln>
          <a:solidFill>
            <a:srgbClr val="00B0F0"/>
          </a:solidFill>
        </a:ln>
      </dgm:spPr>
    </dgm:pt>
    <dgm:pt modelId="{FF739EDD-4052-4840-B50D-F5515B34F5B6}" type="pres">
      <dgm:prSet presAssocID="{DCE709C1-39DE-4C74-8579-2B2A38E4EDB7}" presName="arrowDiagram2" presStyleCnt="0"/>
      <dgm:spPr/>
    </dgm:pt>
    <dgm:pt modelId="{985C6203-4F41-4F9C-9A4A-0F7E8DF1FEC5}" type="pres">
      <dgm:prSet presAssocID="{6A30DAE9-5976-4F78-A125-E68DBA7DCE39}" presName="bullet2a" presStyleLbl="node1" presStyleIdx="0" presStyleCnt="2"/>
      <dgm:spPr/>
    </dgm:pt>
    <dgm:pt modelId="{AE3E822B-3C15-4E3D-A32A-154FCC54FDFA}" type="pres">
      <dgm:prSet presAssocID="{6A30DAE9-5976-4F78-A125-E68DBA7DCE39}" presName="textBox2a" presStyleLbl="revTx" presStyleIdx="0" presStyleCnt="2" custScaleX="217407" custLinFactNeighborX="-2944" custLinFactNeighborY="-34651">
        <dgm:presLayoutVars>
          <dgm:bulletEnabled val="1"/>
        </dgm:presLayoutVars>
      </dgm:prSet>
      <dgm:spPr/>
    </dgm:pt>
    <dgm:pt modelId="{0A6D6A50-5A10-409D-A5A8-0B166150948E}" type="pres">
      <dgm:prSet presAssocID="{76E75EEC-8C84-4A45-AB3D-A40538C16213}" presName="bullet2b" presStyleLbl="node1" presStyleIdx="1" presStyleCnt="2" custLinFactX="80697" custLinFactNeighborX="100000" custLinFactNeighborY="-58461"/>
      <dgm:spPr>
        <a:solidFill>
          <a:srgbClr val="FF0000"/>
        </a:solidFill>
      </dgm:spPr>
    </dgm:pt>
    <dgm:pt modelId="{04647FF8-906E-4F06-80CC-B05FE4E15776}" type="pres">
      <dgm:prSet presAssocID="{76E75EEC-8C84-4A45-AB3D-A40538C16213}" presName="textBox2b" presStyleLbl="revTx" presStyleIdx="1" presStyleCnt="2" custScaleX="182268" custScaleY="39885" custLinFactNeighborX="94192" custLinFactNeighborY="-57031">
        <dgm:presLayoutVars>
          <dgm:bulletEnabled val="1"/>
        </dgm:presLayoutVars>
      </dgm:prSet>
      <dgm:spPr/>
    </dgm:pt>
  </dgm:ptLst>
  <dgm:cxnLst>
    <dgm:cxn modelId="{B8BF5526-121D-4F89-8162-1BECA87C167F}" type="presOf" srcId="{DCE709C1-39DE-4C74-8579-2B2A38E4EDB7}" destId="{B98033AD-CEC9-486D-A7F7-F69038F7F185}" srcOrd="0" destOrd="0" presId="urn:microsoft.com/office/officeart/2005/8/layout/arrow2"/>
    <dgm:cxn modelId="{B1F2A03D-2FD8-455A-87B4-FBE43C53C85E}" srcId="{DCE709C1-39DE-4C74-8579-2B2A38E4EDB7}" destId="{6A30DAE9-5976-4F78-A125-E68DBA7DCE39}" srcOrd="0" destOrd="0" parTransId="{AB01ED5A-0707-4D6E-9787-EA42ED782D19}" sibTransId="{7F82D099-A150-409B-8411-33B2B7BC120F}"/>
    <dgm:cxn modelId="{238A5664-F776-4E6A-BBDC-1AA340E2CCFA}" type="presOf" srcId="{6A30DAE9-5976-4F78-A125-E68DBA7DCE39}" destId="{AE3E822B-3C15-4E3D-A32A-154FCC54FDFA}" srcOrd="0" destOrd="0" presId="urn:microsoft.com/office/officeart/2005/8/layout/arrow2"/>
    <dgm:cxn modelId="{EC5B8764-F657-46D5-8AFD-2EE27FA020A5}" srcId="{DCE709C1-39DE-4C74-8579-2B2A38E4EDB7}" destId="{76E75EEC-8C84-4A45-AB3D-A40538C16213}" srcOrd="1" destOrd="0" parTransId="{9B708B18-4DE0-49BB-8D97-6774BD71907A}" sibTransId="{4F1D6A4F-2B55-41AE-9ED8-F237E43233E0}"/>
    <dgm:cxn modelId="{621831F7-E63D-4526-A6D6-E411A5690693}" type="presOf" srcId="{76E75EEC-8C84-4A45-AB3D-A40538C16213}" destId="{04647FF8-906E-4F06-80CC-B05FE4E15776}" srcOrd="0" destOrd="0" presId="urn:microsoft.com/office/officeart/2005/8/layout/arrow2"/>
    <dgm:cxn modelId="{C1E569A2-5B3C-445E-88B2-AE8EBFF256F4}" type="presParOf" srcId="{B98033AD-CEC9-486D-A7F7-F69038F7F185}" destId="{C1551835-F080-458E-8DA3-07013B7AA933}" srcOrd="0" destOrd="0" presId="urn:microsoft.com/office/officeart/2005/8/layout/arrow2"/>
    <dgm:cxn modelId="{BE011876-CA79-42D5-9321-4B2BD50BF909}" type="presParOf" srcId="{B98033AD-CEC9-486D-A7F7-F69038F7F185}" destId="{FF739EDD-4052-4840-B50D-F5515B34F5B6}" srcOrd="1" destOrd="0" presId="urn:microsoft.com/office/officeart/2005/8/layout/arrow2"/>
    <dgm:cxn modelId="{D81225FE-10A1-49E7-B815-140728FCED2D}" type="presParOf" srcId="{FF739EDD-4052-4840-B50D-F5515B34F5B6}" destId="{985C6203-4F41-4F9C-9A4A-0F7E8DF1FEC5}" srcOrd="0" destOrd="0" presId="urn:microsoft.com/office/officeart/2005/8/layout/arrow2"/>
    <dgm:cxn modelId="{4BE8542D-12A1-49CC-BD26-F47406FC0B48}" type="presParOf" srcId="{FF739EDD-4052-4840-B50D-F5515B34F5B6}" destId="{AE3E822B-3C15-4E3D-A32A-154FCC54FDFA}" srcOrd="1" destOrd="0" presId="urn:microsoft.com/office/officeart/2005/8/layout/arrow2"/>
    <dgm:cxn modelId="{FC87D167-6ED4-4943-B04A-7765F941B969}" type="presParOf" srcId="{FF739EDD-4052-4840-B50D-F5515B34F5B6}" destId="{0A6D6A50-5A10-409D-A5A8-0B166150948E}" srcOrd="2" destOrd="0" presId="urn:microsoft.com/office/officeart/2005/8/layout/arrow2"/>
    <dgm:cxn modelId="{63134D79-9736-4F53-8AF5-28624AC3A2FC}" type="presParOf" srcId="{FF739EDD-4052-4840-B50D-F5515B34F5B6}" destId="{04647FF8-906E-4F06-80CC-B05FE4E15776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76784-A332-453F-AE8E-1D57BCEE681C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</dgm:pt>
    <dgm:pt modelId="{EBA97951-46C4-4E0A-BC45-448F2DE1BB33}">
      <dgm:prSet phldrT="[テキスト]" custT="1"/>
      <dgm:spPr/>
      <dgm:t>
        <a:bodyPr/>
        <a:lstStyle/>
        <a:p>
          <a:r>
            <a:rPr kumimoji="1" lang="en-US" altLang="en-US" sz="1800" baseline="0"/>
            <a:t>2008</a:t>
          </a:r>
          <a:r>
            <a:rPr kumimoji="1" lang="zh-CN" altLang="en-US" sz="1800" baseline="0"/>
            <a:t>年</a:t>
          </a:r>
          <a:r>
            <a:rPr kumimoji="1" lang="zh-CN" altLang="en-US" sz="1800"/>
            <a:t>开始引进 </a:t>
          </a:r>
          <a:r>
            <a:rPr kumimoji="1" lang="en-US" altLang="zh-CN" sz="1800"/>
            <a:t>《2020</a:t>
          </a:r>
          <a:r>
            <a:rPr kumimoji="1" lang="zh-CN" altLang="en-US" sz="1800"/>
            <a:t>一揽子计划</a:t>
          </a:r>
          <a:r>
            <a:rPr kumimoji="1" lang="en-US" altLang="zh-CN" sz="1800"/>
            <a:t>》</a:t>
          </a:r>
          <a:endParaRPr kumimoji="1" lang="ja-JP" altLang="en-US" sz="1800" baseline="0"/>
        </a:p>
      </dgm:t>
    </dgm:pt>
    <dgm:pt modelId="{2EBE191B-13E4-4C4F-B811-0F77758044B7}" type="parTrans" cxnId="{B8D818A0-BCA0-43BA-AD35-2B6D3E25C920}">
      <dgm:prSet/>
      <dgm:spPr/>
      <dgm:t>
        <a:bodyPr/>
        <a:lstStyle/>
        <a:p>
          <a:endParaRPr kumimoji="1" lang="ja-JP" altLang="en-US"/>
        </a:p>
      </dgm:t>
    </dgm:pt>
    <dgm:pt modelId="{54969DBE-CF09-453D-8C87-72A80F97092C}" type="sibTrans" cxnId="{B8D818A0-BCA0-43BA-AD35-2B6D3E25C920}">
      <dgm:prSet/>
      <dgm:spPr/>
      <dgm:t>
        <a:bodyPr/>
        <a:lstStyle/>
        <a:p>
          <a:endParaRPr kumimoji="1" lang="ja-JP" altLang="en-US"/>
        </a:p>
      </dgm:t>
    </dgm:pt>
    <dgm:pt modelId="{E75264F0-C8B1-4CCD-A500-B15EC75E0499}">
      <dgm:prSet custT="1"/>
      <dgm:spPr/>
      <dgm:t>
        <a:bodyPr/>
        <a:lstStyle/>
        <a:p>
          <a:r>
            <a:rPr kumimoji="1" lang="en-US" altLang="en-US" sz="1800" baseline="0"/>
            <a:t>2019</a:t>
          </a:r>
          <a:r>
            <a:rPr kumimoji="1" lang="ja-JP" altLang="en-US" sz="1800" baseline="0"/>
            <a:t>年再生能源指令</a:t>
          </a:r>
        </a:p>
      </dgm:t>
    </dgm:pt>
    <dgm:pt modelId="{1EAA0068-C397-4A3A-B738-B01B1849BFCD}" type="parTrans" cxnId="{A2205CCF-60BA-4A8F-90C2-57CD2927BFC7}">
      <dgm:prSet/>
      <dgm:spPr/>
      <dgm:t>
        <a:bodyPr/>
        <a:lstStyle/>
        <a:p>
          <a:endParaRPr kumimoji="1" lang="ja-JP" altLang="en-US"/>
        </a:p>
      </dgm:t>
    </dgm:pt>
    <dgm:pt modelId="{157EBCB4-D58A-43EB-9D69-215D658C03F6}" type="sibTrans" cxnId="{A2205CCF-60BA-4A8F-90C2-57CD2927BFC7}">
      <dgm:prSet/>
      <dgm:spPr/>
      <dgm:t>
        <a:bodyPr/>
        <a:lstStyle/>
        <a:p>
          <a:endParaRPr kumimoji="1" lang="ja-JP" altLang="en-US"/>
        </a:p>
      </dgm:t>
    </dgm:pt>
    <dgm:pt modelId="{BC644C52-064E-4FB2-ACB1-0B6ED11EE512}">
      <dgm:prSet custT="1"/>
      <dgm:spPr/>
      <dgm:t>
        <a:bodyPr/>
        <a:lstStyle/>
        <a:p>
          <a:r>
            <a:rPr kumimoji="1" lang="en-US" altLang="en-US" sz="1800" baseline="0"/>
            <a:t>2014</a:t>
          </a:r>
          <a:r>
            <a:rPr kumimoji="1" lang="zh-CN" altLang="en-US" sz="1800" baseline="0"/>
            <a:t>年 采用了</a:t>
          </a:r>
          <a:r>
            <a:rPr kumimoji="1" lang="en-US" altLang="en-US" sz="1800" baseline="0"/>
            <a:t>2030</a:t>
          </a:r>
          <a:r>
            <a:rPr kumimoji="1" lang="zh-CN" altLang="en-US" sz="1800" baseline="0"/>
            <a:t>年目标</a:t>
          </a:r>
          <a:endParaRPr kumimoji="1" lang="ja-JP" altLang="en-US" sz="1800" baseline="0"/>
        </a:p>
      </dgm:t>
    </dgm:pt>
    <dgm:pt modelId="{52F088B9-F175-4A02-8711-7C7D3D41098F}" type="parTrans" cxnId="{CF8F3ABA-2896-4289-863C-CDA83F9E7271}">
      <dgm:prSet/>
      <dgm:spPr/>
      <dgm:t>
        <a:bodyPr/>
        <a:lstStyle/>
        <a:p>
          <a:endParaRPr kumimoji="1" lang="ja-JP" altLang="en-US"/>
        </a:p>
      </dgm:t>
    </dgm:pt>
    <dgm:pt modelId="{91DA14A4-7A69-4AAD-AB23-E9E24DE8951A}" type="sibTrans" cxnId="{CF8F3ABA-2896-4289-863C-CDA83F9E7271}">
      <dgm:prSet/>
      <dgm:spPr/>
      <dgm:t>
        <a:bodyPr/>
        <a:lstStyle/>
        <a:p>
          <a:endParaRPr kumimoji="1" lang="ja-JP" altLang="en-US"/>
        </a:p>
      </dgm:t>
    </dgm:pt>
    <dgm:pt modelId="{D0248AD7-9BCD-43E4-9FB3-C6C8167FE8E6}">
      <dgm:prSet custT="1"/>
      <dgm:spPr/>
      <dgm:t>
        <a:bodyPr/>
        <a:lstStyle/>
        <a:p>
          <a:r>
            <a:rPr kumimoji="1" lang="en-US" altLang="en-US" sz="1800" baseline="0"/>
            <a:t>2019</a:t>
          </a:r>
          <a:r>
            <a:rPr kumimoji="1" lang="zh-CN" altLang="en-US" sz="1800" baseline="0"/>
            <a:t>年 启动欧洲绿色交易</a:t>
          </a:r>
          <a:endParaRPr kumimoji="1" lang="ja-JP" altLang="en-US" sz="1800" baseline="0"/>
        </a:p>
      </dgm:t>
    </dgm:pt>
    <dgm:pt modelId="{C5C0C475-0146-4DD9-B85B-4B2472BEAB50}" type="parTrans" cxnId="{04B2F48C-092D-4D03-97B5-EECED8A5AC49}">
      <dgm:prSet/>
      <dgm:spPr/>
      <dgm:t>
        <a:bodyPr/>
        <a:lstStyle/>
        <a:p>
          <a:endParaRPr kumimoji="1" lang="ja-JP" altLang="en-US"/>
        </a:p>
      </dgm:t>
    </dgm:pt>
    <dgm:pt modelId="{739093DE-78C8-4034-B0F3-19FF59D6792E}" type="sibTrans" cxnId="{04B2F48C-092D-4D03-97B5-EECED8A5AC49}">
      <dgm:prSet/>
      <dgm:spPr/>
      <dgm:t>
        <a:bodyPr/>
        <a:lstStyle/>
        <a:p>
          <a:endParaRPr kumimoji="1" lang="ja-JP" altLang="en-US"/>
        </a:p>
      </dgm:t>
    </dgm:pt>
    <dgm:pt modelId="{C516B501-FC60-419E-85E6-D27E1C075932}">
      <dgm:prSet custT="1"/>
      <dgm:spPr/>
      <dgm:t>
        <a:bodyPr/>
        <a:lstStyle/>
        <a:p>
          <a:r>
            <a:rPr kumimoji="1" lang="en-US" altLang="en-US" sz="1800" baseline="0"/>
            <a:t>2020</a:t>
          </a:r>
          <a:r>
            <a:rPr kumimoji="1" lang="zh-CN" altLang="en-US" sz="1800" baseline="0"/>
            <a:t>年 通过疫情复兴基金</a:t>
          </a:r>
          <a:endParaRPr kumimoji="1" lang="ja-JP" altLang="en-US" sz="1800" baseline="0"/>
        </a:p>
      </dgm:t>
    </dgm:pt>
    <dgm:pt modelId="{64200FC8-2850-4AA0-869F-1F52DC118FAA}" type="parTrans" cxnId="{614A3620-41B3-4955-BDE8-CC0DC3B33636}">
      <dgm:prSet/>
      <dgm:spPr/>
      <dgm:t>
        <a:bodyPr/>
        <a:lstStyle/>
        <a:p>
          <a:endParaRPr kumimoji="1" lang="ja-JP" altLang="en-US"/>
        </a:p>
      </dgm:t>
    </dgm:pt>
    <dgm:pt modelId="{C2CEBD41-7EC6-4296-9787-7F069DFBBD2C}" type="sibTrans" cxnId="{614A3620-41B3-4955-BDE8-CC0DC3B33636}">
      <dgm:prSet/>
      <dgm:spPr/>
      <dgm:t>
        <a:bodyPr/>
        <a:lstStyle/>
        <a:p>
          <a:endParaRPr kumimoji="1" lang="ja-JP" altLang="en-US"/>
        </a:p>
      </dgm:t>
    </dgm:pt>
    <dgm:pt modelId="{E9260A96-D770-4896-95CB-40AC075897B9}" type="pres">
      <dgm:prSet presAssocID="{DBA76784-A332-453F-AE8E-1D57BCEE681C}" presName="vert0" presStyleCnt="0">
        <dgm:presLayoutVars>
          <dgm:dir/>
          <dgm:animOne val="branch"/>
          <dgm:animLvl val="lvl"/>
        </dgm:presLayoutVars>
      </dgm:prSet>
      <dgm:spPr/>
    </dgm:pt>
    <dgm:pt modelId="{8F171892-FD9A-41CD-B949-ECBB42825270}" type="pres">
      <dgm:prSet presAssocID="{EBA97951-46C4-4E0A-BC45-448F2DE1BB33}" presName="thickLine" presStyleLbl="alignNode1" presStyleIdx="0" presStyleCnt="5"/>
      <dgm:spPr/>
    </dgm:pt>
    <dgm:pt modelId="{212D58D2-7A6D-48F6-B956-70A9467A10D6}" type="pres">
      <dgm:prSet presAssocID="{EBA97951-46C4-4E0A-BC45-448F2DE1BB33}" presName="horz1" presStyleCnt="0"/>
      <dgm:spPr/>
    </dgm:pt>
    <dgm:pt modelId="{5ECD6EED-67B3-44AB-8CD5-5A5ECCF4C825}" type="pres">
      <dgm:prSet presAssocID="{EBA97951-46C4-4E0A-BC45-448F2DE1BB33}" presName="tx1" presStyleLbl="revTx" presStyleIdx="0" presStyleCnt="5" custScaleY="500122"/>
      <dgm:spPr/>
    </dgm:pt>
    <dgm:pt modelId="{99D5FE1F-DFBD-45B5-A244-604007E9F90F}" type="pres">
      <dgm:prSet presAssocID="{EBA97951-46C4-4E0A-BC45-448F2DE1BB33}" presName="vert1" presStyleCnt="0"/>
      <dgm:spPr/>
    </dgm:pt>
    <dgm:pt modelId="{F0FB9EF1-E238-4ED2-B322-6DC3856FD5AE}" type="pres">
      <dgm:prSet presAssocID="{E75264F0-C8B1-4CCD-A500-B15EC75E0499}" presName="thickLine" presStyleLbl="alignNode1" presStyleIdx="1" presStyleCnt="5"/>
      <dgm:spPr/>
    </dgm:pt>
    <dgm:pt modelId="{88695F18-AED1-4C90-B9EC-AC9D5A52CFE5}" type="pres">
      <dgm:prSet presAssocID="{E75264F0-C8B1-4CCD-A500-B15EC75E0499}" presName="horz1" presStyleCnt="0"/>
      <dgm:spPr/>
    </dgm:pt>
    <dgm:pt modelId="{137C03E2-B3CC-4548-9A92-62840FAB445A}" type="pres">
      <dgm:prSet presAssocID="{E75264F0-C8B1-4CCD-A500-B15EC75E0499}" presName="tx1" presStyleLbl="revTx" presStyleIdx="1" presStyleCnt="5" custScaleY="500122"/>
      <dgm:spPr/>
    </dgm:pt>
    <dgm:pt modelId="{1B5C71AB-9B9F-4690-A456-1F5EB65C0B03}" type="pres">
      <dgm:prSet presAssocID="{E75264F0-C8B1-4CCD-A500-B15EC75E0499}" presName="vert1" presStyleCnt="0"/>
      <dgm:spPr/>
    </dgm:pt>
    <dgm:pt modelId="{A8FD63ED-6B62-4051-9B0F-0C15B6908C11}" type="pres">
      <dgm:prSet presAssocID="{BC644C52-064E-4FB2-ACB1-0B6ED11EE512}" presName="thickLine" presStyleLbl="alignNode1" presStyleIdx="2" presStyleCnt="5"/>
      <dgm:spPr/>
    </dgm:pt>
    <dgm:pt modelId="{BE1625B1-D958-44DC-8C67-D7963545D923}" type="pres">
      <dgm:prSet presAssocID="{BC644C52-064E-4FB2-ACB1-0B6ED11EE512}" presName="horz1" presStyleCnt="0"/>
      <dgm:spPr/>
    </dgm:pt>
    <dgm:pt modelId="{EBE6C841-78BB-493A-A780-99604BCC5185}" type="pres">
      <dgm:prSet presAssocID="{BC644C52-064E-4FB2-ACB1-0B6ED11EE512}" presName="tx1" presStyleLbl="revTx" presStyleIdx="2" presStyleCnt="5" custScaleY="500122"/>
      <dgm:spPr/>
    </dgm:pt>
    <dgm:pt modelId="{777C3390-046F-484D-A840-8639925C97CF}" type="pres">
      <dgm:prSet presAssocID="{BC644C52-064E-4FB2-ACB1-0B6ED11EE512}" presName="vert1" presStyleCnt="0"/>
      <dgm:spPr/>
    </dgm:pt>
    <dgm:pt modelId="{169B6A5A-16E3-43D7-9D68-DF3A07B5AED3}" type="pres">
      <dgm:prSet presAssocID="{D0248AD7-9BCD-43E4-9FB3-C6C8167FE8E6}" presName="thickLine" presStyleLbl="alignNode1" presStyleIdx="3" presStyleCnt="5"/>
      <dgm:spPr/>
    </dgm:pt>
    <dgm:pt modelId="{3D3435BA-E172-4DD6-9525-1C80AE328455}" type="pres">
      <dgm:prSet presAssocID="{D0248AD7-9BCD-43E4-9FB3-C6C8167FE8E6}" presName="horz1" presStyleCnt="0"/>
      <dgm:spPr/>
    </dgm:pt>
    <dgm:pt modelId="{7D5EA9B9-CC5C-4B74-8597-D06286702860}" type="pres">
      <dgm:prSet presAssocID="{D0248AD7-9BCD-43E4-9FB3-C6C8167FE8E6}" presName="tx1" presStyleLbl="revTx" presStyleIdx="3" presStyleCnt="5" custScaleY="500122"/>
      <dgm:spPr/>
    </dgm:pt>
    <dgm:pt modelId="{B0F46667-DA9A-4064-9231-F41DC5BF650A}" type="pres">
      <dgm:prSet presAssocID="{D0248AD7-9BCD-43E4-9FB3-C6C8167FE8E6}" presName="vert1" presStyleCnt="0"/>
      <dgm:spPr/>
    </dgm:pt>
    <dgm:pt modelId="{04892359-0129-4459-A02B-FE494E84A2F2}" type="pres">
      <dgm:prSet presAssocID="{C516B501-FC60-419E-85E6-D27E1C075932}" presName="thickLine" presStyleLbl="alignNode1" presStyleIdx="4" presStyleCnt="5"/>
      <dgm:spPr/>
    </dgm:pt>
    <dgm:pt modelId="{62233422-067C-43EA-AE1C-1FD6D2001755}" type="pres">
      <dgm:prSet presAssocID="{C516B501-FC60-419E-85E6-D27E1C075932}" presName="horz1" presStyleCnt="0"/>
      <dgm:spPr/>
    </dgm:pt>
    <dgm:pt modelId="{C7EDDC09-454F-41E2-85F9-1F64B9C06699}" type="pres">
      <dgm:prSet presAssocID="{C516B501-FC60-419E-85E6-D27E1C075932}" presName="tx1" presStyleLbl="revTx" presStyleIdx="4" presStyleCnt="5" custScaleY="500122"/>
      <dgm:spPr/>
    </dgm:pt>
    <dgm:pt modelId="{E04849BE-040A-4AEE-8154-E3F210A5167B}" type="pres">
      <dgm:prSet presAssocID="{C516B501-FC60-419E-85E6-D27E1C075932}" presName="vert1" presStyleCnt="0"/>
      <dgm:spPr/>
    </dgm:pt>
  </dgm:ptLst>
  <dgm:cxnLst>
    <dgm:cxn modelId="{614CF014-213E-4E6F-B203-C05D611CA9C3}" type="presOf" srcId="{E75264F0-C8B1-4CCD-A500-B15EC75E0499}" destId="{137C03E2-B3CC-4548-9A92-62840FAB445A}" srcOrd="0" destOrd="0" presId="urn:microsoft.com/office/officeart/2008/layout/LinedList"/>
    <dgm:cxn modelId="{614A3620-41B3-4955-BDE8-CC0DC3B33636}" srcId="{DBA76784-A332-453F-AE8E-1D57BCEE681C}" destId="{C516B501-FC60-419E-85E6-D27E1C075932}" srcOrd="4" destOrd="0" parTransId="{64200FC8-2850-4AA0-869F-1F52DC118FAA}" sibTransId="{C2CEBD41-7EC6-4296-9787-7F069DFBBD2C}"/>
    <dgm:cxn modelId="{F4188836-DE3F-477F-B351-82AEE00C4706}" type="presOf" srcId="{BC644C52-064E-4FB2-ACB1-0B6ED11EE512}" destId="{EBE6C841-78BB-493A-A780-99604BCC5185}" srcOrd="0" destOrd="0" presId="urn:microsoft.com/office/officeart/2008/layout/LinedList"/>
    <dgm:cxn modelId="{04B2F48C-092D-4D03-97B5-EECED8A5AC49}" srcId="{DBA76784-A332-453F-AE8E-1D57BCEE681C}" destId="{D0248AD7-9BCD-43E4-9FB3-C6C8167FE8E6}" srcOrd="3" destOrd="0" parTransId="{C5C0C475-0146-4DD9-B85B-4B2472BEAB50}" sibTransId="{739093DE-78C8-4034-B0F3-19FF59D6792E}"/>
    <dgm:cxn modelId="{6E74E09F-C469-416E-9F85-74B5F9BA44AC}" type="presOf" srcId="{EBA97951-46C4-4E0A-BC45-448F2DE1BB33}" destId="{5ECD6EED-67B3-44AB-8CD5-5A5ECCF4C825}" srcOrd="0" destOrd="0" presId="urn:microsoft.com/office/officeart/2008/layout/LinedList"/>
    <dgm:cxn modelId="{B8D818A0-BCA0-43BA-AD35-2B6D3E25C920}" srcId="{DBA76784-A332-453F-AE8E-1D57BCEE681C}" destId="{EBA97951-46C4-4E0A-BC45-448F2DE1BB33}" srcOrd="0" destOrd="0" parTransId="{2EBE191B-13E4-4C4F-B811-0F77758044B7}" sibTransId="{54969DBE-CF09-453D-8C87-72A80F97092C}"/>
    <dgm:cxn modelId="{9580E1A0-516C-4F29-95A2-88B44BA2937F}" type="presOf" srcId="{D0248AD7-9BCD-43E4-9FB3-C6C8167FE8E6}" destId="{7D5EA9B9-CC5C-4B74-8597-D06286702860}" srcOrd="0" destOrd="0" presId="urn:microsoft.com/office/officeart/2008/layout/LinedList"/>
    <dgm:cxn modelId="{487603A4-ABAF-45AD-B563-E7BCCE7F3938}" type="presOf" srcId="{C516B501-FC60-419E-85E6-D27E1C075932}" destId="{C7EDDC09-454F-41E2-85F9-1F64B9C06699}" srcOrd="0" destOrd="0" presId="urn:microsoft.com/office/officeart/2008/layout/LinedList"/>
    <dgm:cxn modelId="{CF8F3ABA-2896-4289-863C-CDA83F9E7271}" srcId="{DBA76784-A332-453F-AE8E-1D57BCEE681C}" destId="{BC644C52-064E-4FB2-ACB1-0B6ED11EE512}" srcOrd="2" destOrd="0" parTransId="{52F088B9-F175-4A02-8711-7C7D3D41098F}" sibTransId="{91DA14A4-7A69-4AAD-AB23-E9E24DE8951A}"/>
    <dgm:cxn modelId="{A2205CCF-60BA-4A8F-90C2-57CD2927BFC7}" srcId="{DBA76784-A332-453F-AE8E-1D57BCEE681C}" destId="{E75264F0-C8B1-4CCD-A500-B15EC75E0499}" srcOrd="1" destOrd="0" parTransId="{1EAA0068-C397-4A3A-B738-B01B1849BFCD}" sibTransId="{157EBCB4-D58A-43EB-9D69-215D658C03F6}"/>
    <dgm:cxn modelId="{6846C5E0-6EB5-4C0E-97D9-08F7355D522F}" type="presOf" srcId="{DBA76784-A332-453F-AE8E-1D57BCEE681C}" destId="{E9260A96-D770-4896-95CB-40AC075897B9}" srcOrd="0" destOrd="0" presId="urn:microsoft.com/office/officeart/2008/layout/LinedList"/>
    <dgm:cxn modelId="{B8ABECC1-EE4E-4419-83C1-F567DD3776EA}" type="presParOf" srcId="{E9260A96-D770-4896-95CB-40AC075897B9}" destId="{8F171892-FD9A-41CD-B949-ECBB42825270}" srcOrd="0" destOrd="0" presId="urn:microsoft.com/office/officeart/2008/layout/LinedList"/>
    <dgm:cxn modelId="{DBBFAD53-9CA2-469F-B471-7F04681C036A}" type="presParOf" srcId="{E9260A96-D770-4896-95CB-40AC075897B9}" destId="{212D58D2-7A6D-48F6-B956-70A9467A10D6}" srcOrd="1" destOrd="0" presId="urn:microsoft.com/office/officeart/2008/layout/LinedList"/>
    <dgm:cxn modelId="{26BC14BC-E3BD-48A8-A6E4-696A05827FBD}" type="presParOf" srcId="{212D58D2-7A6D-48F6-B956-70A9467A10D6}" destId="{5ECD6EED-67B3-44AB-8CD5-5A5ECCF4C825}" srcOrd="0" destOrd="0" presId="urn:microsoft.com/office/officeart/2008/layout/LinedList"/>
    <dgm:cxn modelId="{1911F135-A0C3-43A9-BA1B-FE7B4E54E0CE}" type="presParOf" srcId="{212D58D2-7A6D-48F6-B956-70A9467A10D6}" destId="{99D5FE1F-DFBD-45B5-A244-604007E9F90F}" srcOrd="1" destOrd="0" presId="urn:microsoft.com/office/officeart/2008/layout/LinedList"/>
    <dgm:cxn modelId="{B025DFA0-47FE-410B-89FB-8D54B366DFEF}" type="presParOf" srcId="{E9260A96-D770-4896-95CB-40AC075897B9}" destId="{F0FB9EF1-E238-4ED2-B322-6DC3856FD5AE}" srcOrd="2" destOrd="0" presId="urn:microsoft.com/office/officeart/2008/layout/LinedList"/>
    <dgm:cxn modelId="{9F502E43-B8ED-4A36-A5D7-87EF9281F446}" type="presParOf" srcId="{E9260A96-D770-4896-95CB-40AC075897B9}" destId="{88695F18-AED1-4C90-B9EC-AC9D5A52CFE5}" srcOrd="3" destOrd="0" presId="urn:microsoft.com/office/officeart/2008/layout/LinedList"/>
    <dgm:cxn modelId="{DE3737FB-EBC6-4CEB-BD58-DF7A15F7BBA9}" type="presParOf" srcId="{88695F18-AED1-4C90-B9EC-AC9D5A52CFE5}" destId="{137C03E2-B3CC-4548-9A92-62840FAB445A}" srcOrd="0" destOrd="0" presId="urn:microsoft.com/office/officeart/2008/layout/LinedList"/>
    <dgm:cxn modelId="{569F2951-C426-4203-BD84-AE61623DCCDB}" type="presParOf" srcId="{88695F18-AED1-4C90-B9EC-AC9D5A52CFE5}" destId="{1B5C71AB-9B9F-4690-A456-1F5EB65C0B03}" srcOrd="1" destOrd="0" presId="urn:microsoft.com/office/officeart/2008/layout/LinedList"/>
    <dgm:cxn modelId="{E4B5DEBF-9EA1-4C07-AF49-2FB4A099C01C}" type="presParOf" srcId="{E9260A96-D770-4896-95CB-40AC075897B9}" destId="{A8FD63ED-6B62-4051-9B0F-0C15B6908C11}" srcOrd="4" destOrd="0" presId="urn:microsoft.com/office/officeart/2008/layout/LinedList"/>
    <dgm:cxn modelId="{7B62F369-4391-4F56-8337-E19F4D30ED57}" type="presParOf" srcId="{E9260A96-D770-4896-95CB-40AC075897B9}" destId="{BE1625B1-D958-44DC-8C67-D7963545D923}" srcOrd="5" destOrd="0" presId="urn:microsoft.com/office/officeart/2008/layout/LinedList"/>
    <dgm:cxn modelId="{21C68142-3630-4D1E-9223-D0D897219C33}" type="presParOf" srcId="{BE1625B1-D958-44DC-8C67-D7963545D923}" destId="{EBE6C841-78BB-493A-A780-99604BCC5185}" srcOrd="0" destOrd="0" presId="urn:microsoft.com/office/officeart/2008/layout/LinedList"/>
    <dgm:cxn modelId="{CE6F3773-1161-4223-9031-A608BA0A9CE8}" type="presParOf" srcId="{BE1625B1-D958-44DC-8C67-D7963545D923}" destId="{777C3390-046F-484D-A840-8639925C97CF}" srcOrd="1" destOrd="0" presId="urn:microsoft.com/office/officeart/2008/layout/LinedList"/>
    <dgm:cxn modelId="{6F82633D-8998-493A-B2C0-18985F801223}" type="presParOf" srcId="{E9260A96-D770-4896-95CB-40AC075897B9}" destId="{169B6A5A-16E3-43D7-9D68-DF3A07B5AED3}" srcOrd="6" destOrd="0" presId="urn:microsoft.com/office/officeart/2008/layout/LinedList"/>
    <dgm:cxn modelId="{B5866360-773C-4122-9F5C-F4BFD9EF5D25}" type="presParOf" srcId="{E9260A96-D770-4896-95CB-40AC075897B9}" destId="{3D3435BA-E172-4DD6-9525-1C80AE328455}" srcOrd="7" destOrd="0" presId="urn:microsoft.com/office/officeart/2008/layout/LinedList"/>
    <dgm:cxn modelId="{6277E379-C43A-4417-A31A-9F7C9A14052E}" type="presParOf" srcId="{3D3435BA-E172-4DD6-9525-1C80AE328455}" destId="{7D5EA9B9-CC5C-4B74-8597-D06286702860}" srcOrd="0" destOrd="0" presId="urn:microsoft.com/office/officeart/2008/layout/LinedList"/>
    <dgm:cxn modelId="{64C764EE-0C33-4809-ACD0-2071A4CA065E}" type="presParOf" srcId="{3D3435BA-E172-4DD6-9525-1C80AE328455}" destId="{B0F46667-DA9A-4064-9231-F41DC5BF650A}" srcOrd="1" destOrd="0" presId="urn:microsoft.com/office/officeart/2008/layout/LinedList"/>
    <dgm:cxn modelId="{D7A8EB5C-0BEE-4C91-AD39-D07DED241422}" type="presParOf" srcId="{E9260A96-D770-4896-95CB-40AC075897B9}" destId="{04892359-0129-4459-A02B-FE494E84A2F2}" srcOrd="8" destOrd="0" presId="urn:microsoft.com/office/officeart/2008/layout/LinedList"/>
    <dgm:cxn modelId="{CB3FE89A-F095-4EEC-9488-C520B59FC6C2}" type="presParOf" srcId="{E9260A96-D770-4896-95CB-40AC075897B9}" destId="{62233422-067C-43EA-AE1C-1FD6D2001755}" srcOrd="9" destOrd="0" presId="urn:microsoft.com/office/officeart/2008/layout/LinedList"/>
    <dgm:cxn modelId="{2D52721E-30C4-4294-9F61-CD1AA4D4AA0C}" type="presParOf" srcId="{62233422-067C-43EA-AE1C-1FD6D2001755}" destId="{C7EDDC09-454F-41E2-85F9-1F64B9C06699}" srcOrd="0" destOrd="0" presId="urn:microsoft.com/office/officeart/2008/layout/LinedList"/>
    <dgm:cxn modelId="{0E16BA3F-71BC-412C-B511-2E620899C6F9}" type="presParOf" srcId="{62233422-067C-43EA-AE1C-1FD6D2001755}" destId="{E04849BE-040A-4AEE-8154-E3F210A516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A76784-A332-453F-AE8E-1D57BCEE681C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kumimoji="1" lang="ja-JP" altLang="en-US"/>
        </a:p>
      </dgm:t>
    </dgm:pt>
    <dgm:pt modelId="{A0C1BF7A-B089-4575-8238-739BDD9B9997}">
      <dgm:prSet custT="1"/>
      <dgm:spPr/>
      <dgm:t>
        <a:bodyPr/>
        <a:lstStyle/>
        <a:p>
          <a:r>
            <a:rPr kumimoji="1" lang="zh-CN" altLang="en-US" sz="1800"/>
            <a:t>数据中心需求增加</a:t>
          </a:r>
          <a:endParaRPr kumimoji="1" lang="ja-JP" altLang="en-US" sz="1800"/>
        </a:p>
      </dgm:t>
    </dgm:pt>
    <dgm:pt modelId="{199E6BE6-B4BD-45FA-AB97-04F0AF2D0DF3}" type="parTrans" cxnId="{7D8DD49E-371B-4581-9FFA-F65221D1A3B8}">
      <dgm:prSet/>
      <dgm:spPr/>
      <dgm:t>
        <a:bodyPr/>
        <a:lstStyle/>
        <a:p>
          <a:endParaRPr kumimoji="1" lang="ja-JP" altLang="en-US"/>
        </a:p>
      </dgm:t>
    </dgm:pt>
    <dgm:pt modelId="{EAD9F809-42DA-45F8-A60F-B7B1EAA97F68}" type="sibTrans" cxnId="{7D8DD49E-371B-4581-9FFA-F65221D1A3B8}">
      <dgm:prSet/>
      <dgm:spPr/>
      <dgm:t>
        <a:bodyPr/>
        <a:lstStyle/>
        <a:p>
          <a:endParaRPr kumimoji="1" lang="ja-JP" altLang="en-US"/>
        </a:p>
      </dgm:t>
    </dgm:pt>
    <dgm:pt modelId="{357C7FB3-8E44-49FD-B2E4-9599A09B7B29}">
      <dgm:prSet custT="1"/>
      <dgm:spPr/>
      <dgm:t>
        <a:bodyPr/>
        <a:lstStyle/>
        <a:p>
          <a:r>
            <a:rPr kumimoji="1" lang="zh-CN" altLang="en-US" sz="1800" dirty="0"/>
            <a:t>空气末端性能的要求越来越高</a:t>
          </a:r>
          <a:endParaRPr kumimoji="1" lang="ja-JP" altLang="en-US" sz="1800" dirty="0"/>
        </a:p>
      </dgm:t>
    </dgm:pt>
    <dgm:pt modelId="{0AC40138-2392-4F46-A938-80FCF4BB3C2D}" type="parTrans" cxnId="{F879FC15-1DB0-4510-BA26-7A86ED880F9A}">
      <dgm:prSet/>
      <dgm:spPr/>
      <dgm:t>
        <a:bodyPr/>
        <a:lstStyle/>
        <a:p>
          <a:endParaRPr kumimoji="1" lang="ja-JP" altLang="en-US"/>
        </a:p>
      </dgm:t>
    </dgm:pt>
    <dgm:pt modelId="{5D64C0CE-0A48-49F3-A220-4DC64A791A15}" type="sibTrans" cxnId="{F879FC15-1DB0-4510-BA26-7A86ED880F9A}">
      <dgm:prSet/>
      <dgm:spPr/>
      <dgm:t>
        <a:bodyPr/>
        <a:lstStyle/>
        <a:p>
          <a:endParaRPr kumimoji="1" lang="ja-JP" altLang="en-US"/>
        </a:p>
      </dgm:t>
    </dgm:pt>
    <dgm:pt modelId="{DA32289C-128F-448A-BBA4-81366943A48D}">
      <dgm:prSet custT="1"/>
      <dgm:spPr/>
      <dgm:t>
        <a:bodyPr/>
        <a:lstStyle/>
        <a:p>
          <a:r>
            <a:rPr kumimoji="1" lang="zh-CN" altLang="en-US" sz="1800"/>
            <a:t>热泵模块涡旋机快速增长</a:t>
          </a:r>
          <a:endParaRPr kumimoji="1" lang="ja-JP" altLang="en-US" sz="1800" dirty="0"/>
        </a:p>
      </dgm:t>
    </dgm:pt>
    <dgm:pt modelId="{221698ED-31DF-4ABF-9303-66219059A82F}" type="parTrans" cxnId="{094F5D8B-FFE1-4526-A477-DF3B95AE709F}">
      <dgm:prSet/>
      <dgm:spPr/>
      <dgm:t>
        <a:bodyPr/>
        <a:lstStyle/>
        <a:p>
          <a:endParaRPr kumimoji="1" lang="ja-JP" altLang="en-US"/>
        </a:p>
      </dgm:t>
    </dgm:pt>
    <dgm:pt modelId="{31CE629E-251D-489F-BFAA-35A573DC559E}" type="sibTrans" cxnId="{094F5D8B-FFE1-4526-A477-DF3B95AE709F}">
      <dgm:prSet/>
      <dgm:spPr/>
      <dgm:t>
        <a:bodyPr/>
        <a:lstStyle/>
        <a:p>
          <a:endParaRPr kumimoji="1" lang="ja-JP" altLang="en-US"/>
        </a:p>
      </dgm:t>
    </dgm:pt>
    <dgm:pt modelId="{7389A724-C219-4F31-9AE7-4BE5B710227E}">
      <dgm:prSet custT="1"/>
      <dgm:spPr/>
      <dgm:t>
        <a:bodyPr/>
        <a:lstStyle/>
        <a:p>
          <a:r>
            <a:rPr kumimoji="1" lang="zh-CN" altLang="en-US" sz="1800" dirty="0"/>
            <a:t>欧洲市场冷水机受欢迎，卷土重来</a:t>
          </a:r>
          <a:endParaRPr kumimoji="1" lang="ja-JP" altLang="en-US" sz="1800" dirty="0"/>
        </a:p>
      </dgm:t>
    </dgm:pt>
    <dgm:pt modelId="{08A4317C-E67B-4033-99FD-65A9D1E2ED63}" type="parTrans" cxnId="{A6748E4E-B2FD-492D-8D26-38F73366BC28}">
      <dgm:prSet/>
      <dgm:spPr/>
      <dgm:t>
        <a:bodyPr/>
        <a:lstStyle/>
        <a:p>
          <a:endParaRPr kumimoji="1" lang="ja-JP" altLang="en-US"/>
        </a:p>
      </dgm:t>
    </dgm:pt>
    <dgm:pt modelId="{F7AB04C5-B2CA-46E6-A3AC-0F8EE90CE306}" type="sibTrans" cxnId="{A6748E4E-B2FD-492D-8D26-38F73366BC28}">
      <dgm:prSet/>
      <dgm:spPr/>
      <dgm:t>
        <a:bodyPr/>
        <a:lstStyle/>
        <a:p>
          <a:endParaRPr kumimoji="1" lang="ja-JP" altLang="en-US"/>
        </a:p>
      </dgm:t>
    </dgm:pt>
    <dgm:pt modelId="{5321EF9B-89BE-490B-A91F-BDB0E01A0863}">
      <dgm:prSet custT="1"/>
      <dgm:spPr/>
      <dgm:t>
        <a:bodyPr/>
        <a:lstStyle/>
        <a:p>
          <a:r>
            <a:rPr kumimoji="1" lang="zh-CN" altLang="en-US" sz="1800" dirty="0"/>
            <a:t>吸收式冷水机在余热方面的应用增加</a:t>
          </a:r>
          <a:endParaRPr kumimoji="1" lang="ja-JP" altLang="en-US" sz="1800" dirty="0"/>
        </a:p>
      </dgm:t>
    </dgm:pt>
    <dgm:pt modelId="{D99CE9EE-AF16-4C18-BD10-61CA9058C796}" type="parTrans" cxnId="{8D31AC3F-5727-46E3-A927-7DB22FF1EBD6}">
      <dgm:prSet/>
      <dgm:spPr/>
      <dgm:t>
        <a:bodyPr/>
        <a:lstStyle/>
        <a:p>
          <a:endParaRPr kumimoji="1" lang="ja-JP" altLang="en-US"/>
        </a:p>
      </dgm:t>
    </dgm:pt>
    <dgm:pt modelId="{98FDE6E6-DDC2-4DAD-8EED-53C03853CAC8}" type="sibTrans" cxnId="{8D31AC3F-5727-46E3-A927-7DB22FF1EBD6}">
      <dgm:prSet/>
      <dgm:spPr/>
      <dgm:t>
        <a:bodyPr/>
        <a:lstStyle/>
        <a:p>
          <a:endParaRPr kumimoji="1" lang="ja-JP" altLang="en-US"/>
        </a:p>
      </dgm:t>
    </dgm:pt>
    <dgm:pt modelId="{4503980A-46CE-4EA1-A6CF-B6BAD9939EF0}">
      <dgm:prSet custT="1"/>
      <dgm:spPr/>
      <dgm:t>
        <a:bodyPr/>
        <a:lstStyle/>
        <a:p>
          <a:r>
            <a:rPr kumimoji="1" lang="zh-CN" altLang="en-US" sz="1800" dirty="0"/>
            <a:t>冷水机组和多联机的混合系统增加</a:t>
          </a:r>
          <a:endParaRPr kumimoji="1" lang="ja-JP" altLang="en-US" sz="1800" dirty="0"/>
        </a:p>
      </dgm:t>
    </dgm:pt>
    <dgm:pt modelId="{6B250007-848B-4C7A-BE9D-1CA67F6BF9B0}" type="parTrans" cxnId="{516BC5A3-59DC-4A62-A67F-C8A2FF850DBF}">
      <dgm:prSet/>
      <dgm:spPr/>
      <dgm:t>
        <a:bodyPr/>
        <a:lstStyle/>
        <a:p>
          <a:endParaRPr kumimoji="1" lang="ja-JP" altLang="en-US"/>
        </a:p>
      </dgm:t>
    </dgm:pt>
    <dgm:pt modelId="{217041E0-9685-406F-A6A8-2EFA062D3FA9}" type="sibTrans" cxnId="{516BC5A3-59DC-4A62-A67F-C8A2FF850DBF}">
      <dgm:prSet/>
      <dgm:spPr/>
      <dgm:t>
        <a:bodyPr/>
        <a:lstStyle/>
        <a:p>
          <a:endParaRPr kumimoji="1" lang="ja-JP" altLang="en-US"/>
        </a:p>
      </dgm:t>
    </dgm:pt>
    <dgm:pt modelId="{E9260A96-D770-4896-95CB-40AC075897B9}" type="pres">
      <dgm:prSet presAssocID="{DBA76784-A332-453F-AE8E-1D57BCEE681C}" presName="vert0" presStyleCnt="0">
        <dgm:presLayoutVars>
          <dgm:dir/>
          <dgm:animOne val="branch"/>
          <dgm:animLvl val="lvl"/>
        </dgm:presLayoutVars>
      </dgm:prSet>
      <dgm:spPr/>
    </dgm:pt>
    <dgm:pt modelId="{59A0F2F6-33F0-437A-9F5C-CDECD579422A}" type="pres">
      <dgm:prSet presAssocID="{A0C1BF7A-B089-4575-8238-739BDD9B9997}" presName="thickLine" presStyleLbl="alignNode1" presStyleIdx="0" presStyleCnt="6"/>
      <dgm:spPr/>
    </dgm:pt>
    <dgm:pt modelId="{9C3CAD87-77F4-4E7D-8775-0A8454870F9C}" type="pres">
      <dgm:prSet presAssocID="{A0C1BF7A-B089-4575-8238-739BDD9B9997}" presName="horz1" presStyleCnt="0"/>
      <dgm:spPr/>
    </dgm:pt>
    <dgm:pt modelId="{B071DA5A-4F82-4B14-84C3-FFB3D1C2969D}" type="pres">
      <dgm:prSet presAssocID="{A0C1BF7A-B089-4575-8238-739BDD9B9997}" presName="tx1" presStyleLbl="revTx" presStyleIdx="0" presStyleCnt="6"/>
      <dgm:spPr/>
    </dgm:pt>
    <dgm:pt modelId="{03B9E5B0-9D8C-4B0D-9198-EE3AB261DCF3}" type="pres">
      <dgm:prSet presAssocID="{A0C1BF7A-B089-4575-8238-739BDD9B9997}" presName="vert1" presStyleCnt="0"/>
      <dgm:spPr/>
    </dgm:pt>
    <dgm:pt modelId="{03CC6F44-6C0F-4107-994D-FC0AC392D95A}" type="pres">
      <dgm:prSet presAssocID="{357C7FB3-8E44-49FD-B2E4-9599A09B7B29}" presName="thickLine" presStyleLbl="alignNode1" presStyleIdx="1" presStyleCnt="6"/>
      <dgm:spPr/>
    </dgm:pt>
    <dgm:pt modelId="{BE15727C-97F8-4BC9-87D5-F90C69BCA17B}" type="pres">
      <dgm:prSet presAssocID="{357C7FB3-8E44-49FD-B2E4-9599A09B7B29}" presName="horz1" presStyleCnt="0"/>
      <dgm:spPr/>
    </dgm:pt>
    <dgm:pt modelId="{7BDE91B9-E760-4E9C-A53A-A01BE1C6250B}" type="pres">
      <dgm:prSet presAssocID="{357C7FB3-8E44-49FD-B2E4-9599A09B7B29}" presName="tx1" presStyleLbl="revTx" presStyleIdx="1" presStyleCnt="6"/>
      <dgm:spPr/>
    </dgm:pt>
    <dgm:pt modelId="{72DFD17F-8542-43BD-9F4C-46FDDC2E8F72}" type="pres">
      <dgm:prSet presAssocID="{357C7FB3-8E44-49FD-B2E4-9599A09B7B29}" presName="vert1" presStyleCnt="0"/>
      <dgm:spPr/>
    </dgm:pt>
    <dgm:pt modelId="{5A252CFA-7D8D-4375-8537-B283ABE86360}" type="pres">
      <dgm:prSet presAssocID="{DA32289C-128F-448A-BBA4-81366943A48D}" presName="thickLine" presStyleLbl="alignNode1" presStyleIdx="2" presStyleCnt="6"/>
      <dgm:spPr/>
    </dgm:pt>
    <dgm:pt modelId="{27C81F15-1B71-486D-B2F3-EEAD6AA0A7C7}" type="pres">
      <dgm:prSet presAssocID="{DA32289C-128F-448A-BBA4-81366943A48D}" presName="horz1" presStyleCnt="0"/>
      <dgm:spPr/>
    </dgm:pt>
    <dgm:pt modelId="{5AF93669-977E-4998-82A0-8FAB76964CD1}" type="pres">
      <dgm:prSet presAssocID="{DA32289C-128F-448A-BBA4-81366943A48D}" presName="tx1" presStyleLbl="revTx" presStyleIdx="2" presStyleCnt="6"/>
      <dgm:spPr/>
    </dgm:pt>
    <dgm:pt modelId="{EAB252BA-36CA-4BD3-9222-DD45FE28B49B}" type="pres">
      <dgm:prSet presAssocID="{DA32289C-128F-448A-BBA4-81366943A48D}" presName="vert1" presStyleCnt="0"/>
      <dgm:spPr/>
    </dgm:pt>
    <dgm:pt modelId="{3E5248B7-6192-4470-9691-CA7FDB5AF107}" type="pres">
      <dgm:prSet presAssocID="{7389A724-C219-4F31-9AE7-4BE5B710227E}" presName="thickLine" presStyleLbl="alignNode1" presStyleIdx="3" presStyleCnt="6"/>
      <dgm:spPr/>
    </dgm:pt>
    <dgm:pt modelId="{5371E71A-9D13-4D7C-8356-E9D705F927D8}" type="pres">
      <dgm:prSet presAssocID="{7389A724-C219-4F31-9AE7-4BE5B710227E}" presName="horz1" presStyleCnt="0"/>
      <dgm:spPr/>
    </dgm:pt>
    <dgm:pt modelId="{5856BF1E-E331-4CDB-86D9-DC154415B59B}" type="pres">
      <dgm:prSet presAssocID="{7389A724-C219-4F31-9AE7-4BE5B710227E}" presName="tx1" presStyleLbl="revTx" presStyleIdx="3" presStyleCnt="6"/>
      <dgm:spPr/>
    </dgm:pt>
    <dgm:pt modelId="{0282CEF6-F45D-45E7-879F-F91750FA1DD6}" type="pres">
      <dgm:prSet presAssocID="{7389A724-C219-4F31-9AE7-4BE5B710227E}" presName="vert1" presStyleCnt="0"/>
      <dgm:spPr/>
    </dgm:pt>
    <dgm:pt modelId="{A625FC98-B503-499F-8604-ABE09D5A5A39}" type="pres">
      <dgm:prSet presAssocID="{5321EF9B-89BE-490B-A91F-BDB0E01A0863}" presName="thickLine" presStyleLbl="alignNode1" presStyleIdx="4" presStyleCnt="6"/>
      <dgm:spPr/>
    </dgm:pt>
    <dgm:pt modelId="{249BCD2F-D6FC-4EC4-8636-7D78A790345A}" type="pres">
      <dgm:prSet presAssocID="{5321EF9B-89BE-490B-A91F-BDB0E01A0863}" presName="horz1" presStyleCnt="0"/>
      <dgm:spPr/>
    </dgm:pt>
    <dgm:pt modelId="{8CCC3471-5C8A-4530-92AB-62FED670B638}" type="pres">
      <dgm:prSet presAssocID="{5321EF9B-89BE-490B-A91F-BDB0E01A0863}" presName="tx1" presStyleLbl="revTx" presStyleIdx="4" presStyleCnt="6"/>
      <dgm:spPr/>
    </dgm:pt>
    <dgm:pt modelId="{F6FA2A0E-092E-4970-A29D-907A41AD284A}" type="pres">
      <dgm:prSet presAssocID="{5321EF9B-89BE-490B-A91F-BDB0E01A0863}" presName="vert1" presStyleCnt="0"/>
      <dgm:spPr/>
    </dgm:pt>
    <dgm:pt modelId="{F52897E5-15D3-42FF-BE10-5D4BD9F60815}" type="pres">
      <dgm:prSet presAssocID="{4503980A-46CE-4EA1-A6CF-B6BAD9939EF0}" presName="thickLine" presStyleLbl="alignNode1" presStyleIdx="5" presStyleCnt="6"/>
      <dgm:spPr/>
    </dgm:pt>
    <dgm:pt modelId="{464881C6-C235-460A-9A0A-99EDB8287AB1}" type="pres">
      <dgm:prSet presAssocID="{4503980A-46CE-4EA1-A6CF-B6BAD9939EF0}" presName="horz1" presStyleCnt="0"/>
      <dgm:spPr/>
    </dgm:pt>
    <dgm:pt modelId="{F7251B9A-3ADC-42FA-B3DD-32FB96EF4B3E}" type="pres">
      <dgm:prSet presAssocID="{4503980A-46CE-4EA1-A6CF-B6BAD9939EF0}" presName="tx1" presStyleLbl="revTx" presStyleIdx="5" presStyleCnt="6"/>
      <dgm:spPr/>
    </dgm:pt>
    <dgm:pt modelId="{F20747A1-A72E-433A-B05C-652C6A048D63}" type="pres">
      <dgm:prSet presAssocID="{4503980A-46CE-4EA1-A6CF-B6BAD9939EF0}" presName="vert1" presStyleCnt="0"/>
      <dgm:spPr/>
    </dgm:pt>
  </dgm:ptLst>
  <dgm:cxnLst>
    <dgm:cxn modelId="{F879FC15-1DB0-4510-BA26-7A86ED880F9A}" srcId="{DBA76784-A332-453F-AE8E-1D57BCEE681C}" destId="{357C7FB3-8E44-49FD-B2E4-9599A09B7B29}" srcOrd="1" destOrd="0" parTransId="{0AC40138-2392-4F46-A938-80FCF4BB3C2D}" sibTransId="{5D64C0CE-0A48-49F3-A220-4DC64A791A15}"/>
    <dgm:cxn modelId="{F454931D-4646-4798-BEC9-3117FD429DB5}" type="presOf" srcId="{A0C1BF7A-B089-4575-8238-739BDD9B9997}" destId="{B071DA5A-4F82-4B14-84C3-FFB3D1C2969D}" srcOrd="0" destOrd="0" presId="urn:microsoft.com/office/officeart/2008/layout/LinedList"/>
    <dgm:cxn modelId="{A66B4C3F-427C-4FE7-BE51-8A2C971F2525}" type="presOf" srcId="{DA32289C-128F-448A-BBA4-81366943A48D}" destId="{5AF93669-977E-4998-82A0-8FAB76964CD1}" srcOrd="0" destOrd="0" presId="urn:microsoft.com/office/officeart/2008/layout/LinedList"/>
    <dgm:cxn modelId="{8D31AC3F-5727-46E3-A927-7DB22FF1EBD6}" srcId="{DBA76784-A332-453F-AE8E-1D57BCEE681C}" destId="{5321EF9B-89BE-490B-A91F-BDB0E01A0863}" srcOrd="4" destOrd="0" parTransId="{D99CE9EE-AF16-4C18-BD10-61CA9058C796}" sibTransId="{98FDE6E6-DDC2-4DAD-8EED-53C03853CAC8}"/>
    <dgm:cxn modelId="{A21D6541-2722-4313-A5D2-149CD11C9523}" type="presOf" srcId="{357C7FB3-8E44-49FD-B2E4-9599A09B7B29}" destId="{7BDE91B9-E760-4E9C-A53A-A01BE1C6250B}" srcOrd="0" destOrd="0" presId="urn:microsoft.com/office/officeart/2008/layout/LinedList"/>
    <dgm:cxn modelId="{A6748E4E-B2FD-492D-8D26-38F73366BC28}" srcId="{DBA76784-A332-453F-AE8E-1D57BCEE681C}" destId="{7389A724-C219-4F31-9AE7-4BE5B710227E}" srcOrd="3" destOrd="0" parTransId="{08A4317C-E67B-4033-99FD-65A9D1E2ED63}" sibTransId="{F7AB04C5-B2CA-46E6-A3AC-0F8EE90CE306}"/>
    <dgm:cxn modelId="{094F5D8B-FFE1-4526-A477-DF3B95AE709F}" srcId="{DBA76784-A332-453F-AE8E-1D57BCEE681C}" destId="{DA32289C-128F-448A-BBA4-81366943A48D}" srcOrd="2" destOrd="0" parTransId="{221698ED-31DF-4ABF-9303-66219059A82F}" sibTransId="{31CE629E-251D-489F-BFAA-35A573DC559E}"/>
    <dgm:cxn modelId="{1D891D91-3BBB-474B-8219-748C9C8FBC21}" type="presOf" srcId="{7389A724-C219-4F31-9AE7-4BE5B710227E}" destId="{5856BF1E-E331-4CDB-86D9-DC154415B59B}" srcOrd="0" destOrd="0" presId="urn:microsoft.com/office/officeart/2008/layout/LinedList"/>
    <dgm:cxn modelId="{7D8DD49E-371B-4581-9FFA-F65221D1A3B8}" srcId="{DBA76784-A332-453F-AE8E-1D57BCEE681C}" destId="{A0C1BF7A-B089-4575-8238-739BDD9B9997}" srcOrd="0" destOrd="0" parTransId="{199E6BE6-B4BD-45FA-AB97-04F0AF2D0DF3}" sibTransId="{EAD9F809-42DA-45F8-A60F-B7B1EAA97F68}"/>
    <dgm:cxn modelId="{516BC5A3-59DC-4A62-A67F-C8A2FF850DBF}" srcId="{DBA76784-A332-453F-AE8E-1D57BCEE681C}" destId="{4503980A-46CE-4EA1-A6CF-B6BAD9939EF0}" srcOrd="5" destOrd="0" parTransId="{6B250007-848B-4C7A-BE9D-1CA67F6BF9B0}" sibTransId="{217041E0-9685-406F-A6A8-2EFA062D3FA9}"/>
    <dgm:cxn modelId="{E100C2A4-546A-4AF5-B02F-DCC1EF3E6E04}" type="presOf" srcId="{4503980A-46CE-4EA1-A6CF-B6BAD9939EF0}" destId="{F7251B9A-3ADC-42FA-B3DD-32FB96EF4B3E}" srcOrd="0" destOrd="0" presId="urn:microsoft.com/office/officeart/2008/layout/LinedList"/>
    <dgm:cxn modelId="{74FB00D1-C203-401B-8761-7E503FCD5381}" type="presOf" srcId="{5321EF9B-89BE-490B-A91F-BDB0E01A0863}" destId="{8CCC3471-5C8A-4530-92AB-62FED670B638}" srcOrd="0" destOrd="0" presId="urn:microsoft.com/office/officeart/2008/layout/LinedList"/>
    <dgm:cxn modelId="{6846C5E0-6EB5-4C0E-97D9-08F7355D522F}" type="presOf" srcId="{DBA76784-A332-453F-AE8E-1D57BCEE681C}" destId="{E9260A96-D770-4896-95CB-40AC075897B9}" srcOrd="0" destOrd="0" presId="urn:microsoft.com/office/officeart/2008/layout/LinedList"/>
    <dgm:cxn modelId="{93199941-DC16-4296-8B62-AE7FA3DB789E}" type="presParOf" srcId="{E9260A96-D770-4896-95CB-40AC075897B9}" destId="{59A0F2F6-33F0-437A-9F5C-CDECD579422A}" srcOrd="0" destOrd="0" presId="urn:microsoft.com/office/officeart/2008/layout/LinedList"/>
    <dgm:cxn modelId="{0FCD84C5-42C4-4B41-AFF0-11BD5034D8DA}" type="presParOf" srcId="{E9260A96-D770-4896-95CB-40AC075897B9}" destId="{9C3CAD87-77F4-4E7D-8775-0A8454870F9C}" srcOrd="1" destOrd="0" presId="urn:microsoft.com/office/officeart/2008/layout/LinedList"/>
    <dgm:cxn modelId="{BC289ABD-EB75-4BEF-BDBA-CB4E6707760B}" type="presParOf" srcId="{9C3CAD87-77F4-4E7D-8775-0A8454870F9C}" destId="{B071DA5A-4F82-4B14-84C3-FFB3D1C2969D}" srcOrd="0" destOrd="0" presId="urn:microsoft.com/office/officeart/2008/layout/LinedList"/>
    <dgm:cxn modelId="{43729B2A-335B-457E-A5D0-547842F8703B}" type="presParOf" srcId="{9C3CAD87-77F4-4E7D-8775-0A8454870F9C}" destId="{03B9E5B0-9D8C-4B0D-9198-EE3AB261DCF3}" srcOrd="1" destOrd="0" presId="urn:microsoft.com/office/officeart/2008/layout/LinedList"/>
    <dgm:cxn modelId="{6B1C73DB-621B-470C-A6EB-0E0911AF9F8C}" type="presParOf" srcId="{E9260A96-D770-4896-95CB-40AC075897B9}" destId="{03CC6F44-6C0F-4107-994D-FC0AC392D95A}" srcOrd="2" destOrd="0" presId="urn:microsoft.com/office/officeart/2008/layout/LinedList"/>
    <dgm:cxn modelId="{77675A28-8FD9-4048-B7FE-BF65C9C0BB03}" type="presParOf" srcId="{E9260A96-D770-4896-95CB-40AC075897B9}" destId="{BE15727C-97F8-4BC9-87D5-F90C69BCA17B}" srcOrd="3" destOrd="0" presId="urn:microsoft.com/office/officeart/2008/layout/LinedList"/>
    <dgm:cxn modelId="{1403A1A7-578C-43D7-841A-C4BB3808CEAF}" type="presParOf" srcId="{BE15727C-97F8-4BC9-87D5-F90C69BCA17B}" destId="{7BDE91B9-E760-4E9C-A53A-A01BE1C6250B}" srcOrd="0" destOrd="0" presId="urn:microsoft.com/office/officeart/2008/layout/LinedList"/>
    <dgm:cxn modelId="{5C2C7C1E-32E4-478F-9550-500E055C7A72}" type="presParOf" srcId="{BE15727C-97F8-4BC9-87D5-F90C69BCA17B}" destId="{72DFD17F-8542-43BD-9F4C-46FDDC2E8F72}" srcOrd="1" destOrd="0" presId="urn:microsoft.com/office/officeart/2008/layout/LinedList"/>
    <dgm:cxn modelId="{759EA832-F37D-4432-841A-7BF50BDF08F9}" type="presParOf" srcId="{E9260A96-D770-4896-95CB-40AC075897B9}" destId="{5A252CFA-7D8D-4375-8537-B283ABE86360}" srcOrd="4" destOrd="0" presId="urn:microsoft.com/office/officeart/2008/layout/LinedList"/>
    <dgm:cxn modelId="{BB5DE56B-D6CF-4670-8432-B9EBD3A63949}" type="presParOf" srcId="{E9260A96-D770-4896-95CB-40AC075897B9}" destId="{27C81F15-1B71-486D-B2F3-EEAD6AA0A7C7}" srcOrd="5" destOrd="0" presId="urn:microsoft.com/office/officeart/2008/layout/LinedList"/>
    <dgm:cxn modelId="{53FCBEFC-08EB-4004-A1A9-C848C761D2DD}" type="presParOf" srcId="{27C81F15-1B71-486D-B2F3-EEAD6AA0A7C7}" destId="{5AF93669-977E-4998-82A0-8FAB76964CD1}" srcOrd="0" destOrd="0" presId="urn:microsoft.com/office/officeart/2008/layout/LinedList"/>
    <dgm:cxn modelId="{170AF0E5-1878-4C15-B552-A0F808D51AE0}" type="presParOf" srcId="{27C81F15-1B71-486D-B2F3-EEAD6AA0A7C7}" destId="{EAB252BA-36CA-4BD3-9222-DD45FE28B49B}" srcOrd="1" destOrd="0" presId="urn:microsoft.com/office/officeart/2008/layout/LinedList"/>
    <dgm:cxn modelId="{2618D1E1-31D5-484D-84F2-9640451714A4}" type="presParOf" srcId="{E9260A96-D770-4896-95CB-40AC075897B9}" destId="{3E5248B7-6192-4470-9691-CA7FDB5AF107}" srcOrd="6" destOrd="0" presId="urn:microsoft.com/office/officeart/2008/layout/LinedList"/>
    <dgm:cxn modelId="{1DAA6EF6-3558-449E-B8F3-9C2643157E2E}" type="presParOf" srcId="{E9260A96-D770-4896-95CB-40AC075897B9}" destId="{5371E71A-9D13-4D7C-8356-E9D705F927D8}" srcOrd="7" destOrd="0" presId="urn:microsoft.com/office/officeart/2008/layout/LinedList"/>
    <dgm:cxn modelId="{C7A14C22-537A-4D06-A3F3-A161730919B5}" type="presParOf" srcId="{5371E71A-9D13-4D7C-8356-E9D705F927D8}" destId="{5856BF1E-E331-4CDB-86D9-DC154415B59B}" srcOrd="0" destOrd="0" presId="urn:microsoft.com/office/officeart/2008/layout/LinedList"/>
    <dgm:cxn modelId="{FD6F7B97-C272-4901-AC3F-A4DA19A7F23D}" type="presParOf" srcId="{5371E71A-9D13-4D7C-8356-E9D705F927D8}" destId="{0282CEF6-F45D-45E7-879F-F91750FA1DD6}" srcOrd="1" destOrd="0" presId="urn:microsoft.com/office/officeart/2008/layout/LinedList"/>
    <dgm:cxn modelId="{0106764A-C1DE-4727-8A52-6BFC62FCF244}" type="presParOf" srcId="{E9260A96-D770-4896-95CB-40AC075897B9}" destId="{A625FC98-B503-499F-8604-ABE09D5A5A39}" srcOrd="8" destOrd="0" presId="urn:microsoft.com/office/officeart/2008/layout/LinedList"/>
    <dgm:cxn modelId="{231462B8-BB3A-4B76-B618-A5EABFC88FAC}" type="presParOf" srcId="{E9260A96-D770-4896-95CB-40AC075897B9}" destId="{249BCD2F-D6FC-4EC4-8636-7D78A790345A}" srcOrd="9" destOrd="0" presId="urn:microsoft.com/office/officeart/2008/layout/LinedList"/>
    <dgm:cxn modelId="{ABAA0198-B546-48B4-A869-A72D826850B6}" type="presParOf" srcId="{249BCD2F-D6FC-4EC4-8636-7D78A790345A}" destId="{8CCC3471-5C8A-4530-92AB-62FED670B638}" srcOrd="0" destOrd="0" presId="urn:microsoft.com/office/officeart/2008/layout/LinedList"/>
    <dgm:cxn modelId="{1322CBD2-B3B0-4C08-8611-B25D8F60E1BE}" type="presParOf" srcId="{249BCD2F-D6FC-4EC4-8636-7D78A790345A}" destId="{F6FA2A0E-092E-4970-A29D-907A41AD284A}" srcOrd="1" destOrd="0" presId="urn:microsoft.com/office/officeart/2008/layout/LinedList"/>
    <dgm:cxn modelId="{0086DD8E-CC59-4E35-8BFC-B16647E120F4}" type="presParOf" srcId="{E9260A96-D770-4896-95CB-40AC075897B9}" destId="{F52897E5-15D3-42FF-BE10-5D4BD9F60815}" srcOrd="10" destOrd="0" presId="urn:microsoft.com/office/officeart/2008/layout/LinedList"/>
    <dgm:cxn modelId="{B34F2CCE-B072-4D2E-91BC-BEBBE267C0B5}" type="presParOf" srcId="{E9260A96-D770-4896-95CB-40AC075897B9}" destId="{464881C6-C235-460A-9A0A-99EDB8287AB1}" srcOrd="11" destOrd="0" presId="urn:microsoft.com/office/officeart/2008/layout/LinedList"/>
    <dgm:cxn modelId="{7CD3573E-9F1B-44C8-B45C-49A8914C5D84}" type="presParOf" srcId="{464881C6-C235-460A-9A0A-99EDB8287AB1}" destId="{F7251B9A-3ADC-42FA-B3DD-32FB96EF4B3E}" srcOrd="0" destOrd="0" presId="urn:microsoft.com/office/officeart/2008/layout/LinedList"/>
    <dgm:cxn modelId="{C9C7BC34-E546-4648-8D13-0CC997BB8716}" type="presParOf" srcId="{464881C6-C235-460A-9A0A-99EDB8287AB1}" destId="{F20747A1-A72E-433A-B05C-652C6A048D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79069B-BB30-407C-ADC4-66BD3B669E1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C4F83BDA-D14D-4274-AF06-A6F57CC33470}">
      <dgm:prSet phldrT="[テキスト]"/>
      <dgm:spPr/>
      <dgm:t>
        <a:bodyPr/>
        <a:lstStyle/>
        <a:p>
          <a:r>
            <a:rPr kumimoji="1" lang="zh-CN" altLang="en-US"/>
            <a:t>气缸的热压接合</a:t>
          </a:r>
          <a:endParaRPr kumimoji="1" lang="ja-JP" altLang="en-US"/>
        </a:p>
      </dgm:t>
    </dgm:pt>
    <dgm:pt modelId="{0ADAF040-E657-4657-BF42-BE0382333922}" type="parTrans" cxnId="{2B542DDF-0EE2-4A96-9CD8-0CCF1AB06F1F}">
      <dgm:prSet/>
      <dgm:spPr/>
      <dgm:t>
        <a:bodyPr/>
        <a:lstStyle/>
        <a:p>
          <a:endParaRPr kumimoji="1" lang="ja-JP" altLang="en-US"/>
        </a:p>
      </dgm:t>
    </dgm:pt>
    <dgm:pt modelId="{DFB47660-55C5-4AE3-A4A0-A41BC9F118D2}" type="sibTrans" cxnId="{2B542DDF-0EE2-4A96-9CD8-0CCF1AB06F1F}">
      <dgm:prSet/>
      <dgm:spPr/>
      <dgm:t>
        <a:bodyPr/>
        <a:lstStyle/>
        <a:p>
          <a:endParaRPr kumimoji="1" lang="ja-JP" altLang="en-US"/>
        </a:p>
      </dgm:t>
    </dgm:pt>
    <dgm:pt modelId="{BA95A564-BB12-407A-9949-8E8FFCF791BE}">
      <dgm:prSet/>
      <dgm:spPr/>
      <dgm:t>
        <a:bodyPr/>
        <a:lstStyle/>
        <a:p>
          <a:r>
            <a:rPr kumimoji="1" lang="zh-CN" altLang="en-US"/>
            <a:t>新型曲轴结构扁管</a:t>
          </a:r>
          <a:endParaRPr kumimoji="1" lang="ja-JP" altLang="en-US"/>
        </a:p>
      </dgm:t>
    </dgm:pt>
    <dgm:pt modelId="{8DC1A9E6-2BDF-4201-9A7E-7B9284FD1682}" type="parTrans" cxnId="{079A3658-5B96-4C09-9E64-A01FB25857F1}">
      <dgm:prSet/>
      <dgm:spPr/>
      <dgm:t>
        <a:bodyPr/>
        <a:lstStyle/>
        <a:p>
          <a:endParaRPr kumimoji="1" lang="ja-JP" altLang="en-US"/>
        </a:p>
      </dgm:t>
    </dgm:pt>
    <dgm:pt modelId="{9A65341E-460E-4B29-BCF8-03CB0FF3A0D1}" type="sibTrans" cxnId="{079A3658-5B96-4C09-9E64-A01FB25857F1}">
      <dgm:prSet/>
      <dgm:spPr/>
      <dgm:t>
        <a:bodyPr/>
        <a:lstStyle/>
        <a:p>
          <a:endParaRPr kumimoji="1" lang="ja-JP" altLang="en-US"/>
        </a:p>
      </dgm:t>
    </dgm:pt>
    <dgm:pt modelId="{5B10C862-6078-406D-8180-7850ED9E21A9}">
      <dgm:prSet/>
      <dgm:spPr/>
      <dgm:t>
        <a:bodyPr/>
        <a:lstStyle/>
        <a:p>
          <a:r>
            <a:rPr kumimoji="1" lang="zh-CN" altLang="en-US"/>
            <a:t>采用高刚性钢材</a:t>
          </a:r>
          <a:endParaRPr kumimoji="1" lang="ja-JP" altLang="en-US"/>
        </a:p>
      </dgm:t>
    </dgm:pt>
    <dgm:pt modelId="{8752E250-87ED-4EF8-8039-39C5251D9FED}" type="parTrans" cxnId="{D109F476-8F3C-42FC-9FBC-C1F5EBFBE956}">
      <dgm:prSet/>
      <dgm:spPr/>
      <dgm:t>
        <a:bodyPr/>
        <a:lstStyle/>
        <a:p>
          <a:endParaRPr kumimoji="1" lang="ja-JP" altLang="en-US"/>
        </a:p>
      </dgm:t>
    </dgm:pt>
    <dgm:pt modelId="{A9166413-CCE0-403C-B1DB-2EDF0E805754}" type="sibTrans" cxnId="{D109F476-8F3C-42FC-9FBC-C1F5EBFBE956}">
      <dgm:prSet/>
      <dgm:spPr/>
      <dgm:t>
        <a:bodyPr/>
        <a:lstStyle/>
        <a:p>
          <a:endParaRPr kumimoji="1" lang="ja-JP" altLang="en-US"/>
        </a:p>
      </dgm:t>
    </dgm:pt>
    <dgm:pt modelId="{A0369CEB-6567-48D4-AF1B-AB3326407EDF}">
      <dgm:prSet/>
      <dgm:spPr/>
      <dgm:t>
        <a:bodyPr/>
        <a:lstStyle/>
        <a:p>
          <a:r>
            <a:rPr kumimoji="1" lang="zh-CN" altLang="en-US"/>
            <a:t>表面采用特殊涂层</a:t>
          </a:r>
          <a:endParaRPr kumimoji="1" lang="ja-JP" altLang="en-US"/>
        </a:p>
      </dgm:t>
    </dgm:pt>
    <dgm:pt modelId="{B0E2419B-82B4-4894-BF26-F5294C4C2E17}" type="parTrans" cxnId="{5A9D42F9-FD31-4F8C-95D5-884710950B22}">
      <dgm:prSet/>
      <dgm:spPr/>
      <dgm:t>
        <a:bodyPr/>
        <a:lstStyle/>
        <a:p>
          <a:endParaRPr kumimoji="1" lang="ja-JP" altLang="en-US"/>
        </a:p>
      </dgm:t>
    </dgm:pt>
    <dgm:pt modelId="{F3C3A006-1F09-4E6B-B062-9C41C56D7690}" type="sibTrans" cxnId="{5A9D42F9-FD31-4F8C-95D5-884710950B22}">
      <dgm:prSet/>
      <dgm:spPr/>
      <dgm:t>
        <a:bodyPr/>
        <a:lstStyle/>
        <a:p>
          <a:endParaRPr kumimoji="1" lang="ja-JP" altLang="en-US"/>
        </a:p>
      </dgm:t>
    </dgm:pt>
    <dgm:pt modelId="{D859FF95-FD59-4FCF-BA46-9B62AB4F85EB}" type="pres">
      <dgm:prSet presAssocID="{0C79069B-BB30-407C-ADC4-66BD3B669E16}" presName="linear" presStyleCnt="0">
        <dgm:presLayoutVars>
          <dgm:dir/>
          <dgm:resizeHandles val="exact"/>
        </dgm:presLayoutVars>
      </dgm:prSet>
      <dgm:spPr/>
    </dgm:pt>
    <dgm:pt modelId="{2C41C92B-7028-4B74-BAFF-C42F22C8BAC2}" type="pres">
      <dgm:prSet presAssocID="{C4F83BDA-D14D-4274-AF06-A6F57CC33470}" presName="comp" presStyleCnt="0"/>
      <dgm:spPr/>
    </dgm:pt>
    <dgm:pt modelId="{E59C952E-2315-4655-AA5B-3C31E3B0CC66}" type="pres">
      <dgm:prSet presAssocID="{C4F83BDA-D14D-4274-AF06-A6F57CC33470}" presName="box" presStyleLbl="node1" presStyleIdx="0" presStyleCnt="4"/>
      <dgm:spPr/>
    </dgm:pt>
    <dgm:pt modelId="{2E9B1179-8C6E-4D1C-A989-81D838FA3E50}" type="pres">
      <dgm:prSet presAssocID="{C4F83BDA-D14D-4274-AF06-A6F57CC33470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  <dgm:pt modelId="{D25A4E21-60BE-4EAF-8D1A-9F2D1282A941}" type="pres">
      <dgm:prSet presAssocID="{C4F83BDA-D14D-4274-AF06-A6F57CC33470}" presName="text" presStyleLbl="node1" presStyleIdx="0" presStyleCnt="4">
        <dgm:presLayoutVars>
          <dgm:bulletEnabled val="1"/>
        </dgm:presLayoutVars>
      </dgm:prSet>
      <dgm:spPr/>
    </dgm:pt>
    <dgm:pt modelId="{C1921062-299A-477D-B316-3C9A2DF8D995}" type="pres">
      <dgm:prSet presAssocID="{DFB47660-55C5-4AE3-A4A0-A41BC9F118D2}" presName="spacer" presStyleCnt="0"/>
      <dgm:spPr/>
    </dgm:pt>
    <dgm:pt modelId="{E832F659-9437-440E-A75F-A960BB33CC51}" type="pres">
      <dgm:prSet presAssocID="{BA95A564-BB12-407A-9949-8E8FFCF791BE}" presName="comp" presStyleCnt="0"/>
      <dgm:spPr/>
    </dgm:pt>
    <dgm:pt modelId="{D31763C0-ADEE-4EA5-86D4-C28552400C5D}" type="pres">
      <dgm:prSet presAssocID="{BA95A564-BB12-407A-9949-8E8FFCF791BE}" presName="box" presStyleLbl="node1" presStyleIdx="1" presStyleCnt="4"/>
      <dgm:spPr/>
    </dgm:pt>
    <dgm:pt modelId="{6FDBC192-D8FB-4E30-BE76-7DC2C899E1BB}" type="pres">
      <dgm:prSet presAssocID="{BA95A564-BB12-407A-9949-8E8FFCF791BE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42692BC3-9190-434F-BA11-2DC4550F5D71}" type="pres">
      <dgm:prSet presAssocID="{BA95A564-BB12-407A-9949-8E8FFCF791BE}" presName="text" presStyleLbl="node1" presStyleIdx="1" presStyleCnt="4">
        <dgm:presLayoutVars>
          <dgm:bulletEnabled val="1"/>
        </dgm:presLayoutVars>
      </dgm:prSet>
      <dgm:spPr/>
    </dgm:pt>
    <dgm:pt modelId="{B94FC98F-8466-4262-8BC6-4BE3C6C3F496}" type="pres">
      <dgm:prSet presAssocID="{9A65341E-460E-4B29-BCF8-03CB0FF3A0D1}" presName="spacer" presStyleCnt="0"/>
      <dgm:spPr/>
    </dgm:pt>
    <dgm:pt modelId="{FFAD5F74-E69A-4133-9F22-6F522BA84279}" type="pres">
      <dgm:prSet presAssocID="{5B10C862-6078-406D-8180-7850ED9E21A9}" presName="comp" presStyleCnt="0"/>
      <dgm:spPr/>
    </dgm:pt>
    <dgm:pt modelId="{10ED8F0E-D04B-475D-A7A9-BA8AF1BA9D30}" type="pres">
      <dgm:prSet presAssocID="{5B10C862-6078-406D-8180-7850ED9E21A9}" presName="box" presStyleLbl="node1" presStyleIdx="2" presStyleCnt="4"/>
      <dgm:spPr/>
    </dgm:pt>
    <dgm:pt modelId="{B2CBDF64-BA16-4B37-A049-B4CE3E8D5982}" type="pres">
      <dgm:prSet presAssocID="{5B10C862-6078-406D-8180-7850ED9E21A9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85C0759-91FE-41D8-9ECA-4B257F21D398}" type="pres">
      <dgm:prSet presAssocID="{5B10C862-6078-406D-8180-7850ED9E21A9}" presName="text" presStyleLbl="node1" presStyleIdx="2" presStyleCnt="4">
        <dgm:presLayoutVars>
          <dgm:bulletEnabled val="1"/>
        </dgm:presLayoutVars>
      </dgm:prSet>
      <dgm:spPr/>
    </dgm:pt>
    <dgm:pt modelId="{E2A8B05E-7260-4563-A523-0ACE275E29F2}" type="pres">
      <dgm:prSet presAssocID="{A9166413-CCE0-403C-B1DB-2EDF0E805754}" presName="spacer" presStyleCnt="0"/>
      <dgm:spPr/>
    </dgm:pt>
    <dgm:pt modelId="{871999D9-70DA-4F38-92C6-E897D5BFAE82}" type="pres">
      <dgm:prSet presAssocID="{A0369CEB-6567-48D4-AF1B-AB3326407EDF}" presName="comp" presStyleCnt="0"/>
      <dgm:spPr/>
    </dgm:pt>
    <dgm:pt modelId="{180DAC6C-FFDF-48E3-B799-67E018EEABE3}" type="pres">
      <dgm:prSet presAssocID="{A0369CEB-6567-48D4-AF1B-AB3326407EDF}" presName="box" presStyleLbl="node1" presStyleIdx="3" presStyleCnt="4"/>
      <dgm:spPr/>
    </dgm:pt>
    <dgm:pt modelId="{3A7F62F9-8905-475D-88CD-80ACAC63087C}" type="pres">
      <dgm:prSet presAssocID="{A0369CEB-6567-48D4-AF1B-AB3326407EDF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C1EF600E-7B56-4D70-BEB6-EF4AF774A2F2}" type="pres">
      <dgm:prSet presAssocID="{A0369CEB-6567-48D4-AF1B-AB3326407EDF}" presName="text" presStyleLbl="node1" presStyleIdx="3" presStyleCnt="4">
        <dgm:presLayoutVars>
          <dgm:bulletEnabled val="1"/>
        </dgm:presLayoutVars>
      </dgm:prSet>
      <dgm:spPr/>
    </dgm:pt>
  </dgm:ptLst>
  <dgm:cxnLst>
    <dgm:cxn modelId="{22430C0F-B139-4B44-BFB7-3C943A205FAC}" type="presOf" srcId="{BA95A564-BB12-407A-9949-8E8FFCF791BE}" destId="{D31763C0-ADEE-4EA5-86D4-C28552400C5D}" srcOrd="0" destOrd="0" presId="urn:microsoft.com/office/officeart/2005/8/layout/vList4"/>
    <dgm:cxn modelId="{46F3272B-D20C-49A2-86B6-89C95426BC7A}" type="presOf" srcId="{A0369CEB-6567-48D4-AF1B-AB3326407EDF}" destId="{180DAC6C-FFDF-48E3-B799-67E018EEABE3}" srcOrd="0" destOrd="0" presId="urn:microsoft.com/office/officeart/2005/8/layout/vList4"/>
    <dgm:cxn modelId="{6F49A448-3F7A-4572-9F5D-8EAFC25F8B10}" type="presOf" srcId="{BA95A564-BB12-407A-9949-8E8FFCF791BE}" destId="{42692BC3-9190-434F-BA11-2DC4550F5D71}" srcOrd="1" destOrd="0" presId="urn:microsoft.com/office/officeart/2005/8/layout/vList4"/>
    <dgm:cxn modelId="{6D1C9053-19F6-4DCB-94EB-236C8F505B4B}" type="presOf" srcId="{C4F83BDA-D14D-4274-AF06-A6F57CC33470}" destId="{D25A4E21-60BE-4EAF-8D1A-9F2D1282A941}" srcOrd="1" destOrd="0" presId="urn:microsoft.com/office/officeart/2005/8/layout/vList4"/>
    <dgm:cxn modelId="{D109F476-8F3C-42FC-9FBC-C1F5EBFBE956}" srcId="{0C79069B-BB30-407C-ADC4-66BD3B669E16}" destId="{5B10C862-6078-406D-8180-7850ED9E21A9}" srcOrd="2" destOrd="0" parTransId="{8752E250-87ED-4EF8-8039-39C5251D9FED}" sibTransId="{A9166413-CCE0-403C-B1DB-2EDF0E805754}"/>
    <dgm:cxn modelId="{079A3658-5B96-4C09-9E64-A01FB25857F1}" srcId="{0C79069B-BB30-407C-ADC4-66BD3B669E16}" destId="{BA95A564-BB12-407A-9949-8E8FFCF791BE}" srcOrd="1" destOrd="0" parTransId="{8DC1A9E6-2BDF-4201-9A7E-7B9284FD1682}" sibTransId="{9A65341E-460E-4B29-BCF8-03CB0FF3A0D1}"/>
    <dgm:cxn modelId="{40D8E08D-C067-4BD1-ABD5-1B5200C18CC0}" type="presOf" srcId="{0C79069B-BB30-407C-ADC4-66BD3B669E16}" destId="{D859FF95-FD59-4FCF-BA46-9B62AB4F85EB}" srcOrd="0" destOrd="0" presId="urn:microsoft.com/office/officeart/2005/8/layout/vList4"/>
    <dgm:cxn modelId="{F106EEC4-FDFD-435C-B434-EAC1140DE2BC}" type="presOf" srcId="{C4F83BDA-D14D-4274-AF06-A6F57CC33470}" destId="{E59C952E-2315-4655-AA5B-3C31E3B0CC66}" srcOrd="0" destOrd="0" presId="urn:microsoft.com/office/officeart/2005/8/layout/vList4"/>
    <dgm:cxn modelId="{2B542DDF-0EE2-4A96-9CD8-0CCF1AB06F1F}" srcId="{0C79069B-BB30-407C-ADC4-66BD3B669E16}" destId="{C4F83BDA-D14D-4274-AF06-A6F57CC33470}" srcOrd="0" destOrd="0" parTransId="{0ADAF040-E657-4657-BF42-BE0382333922}" sibTransId="{DFB47660-55C5-4AE3-A4A0-A41BC9F118D2}"/>
    <dgm:cxn modelId="{A030A8E2-A3CA-45E5-93FC-40244F921E48}" type="presOf" srcId="{5B10C862-6078-406D-8180-7850ED9E21A9}" destId="{485C0759-91FE-41D8-9ECA-4B257F21D398}" srcOrd="1" destOrd="0" presId="urn:microsoft.com/office/officeart/2005/8/layout/vList4"/>
    <dgm:cxn modelId="{5A9D42F9-FD31-4F8C-95D5-884710950B22}" srcId="{0C79069B-BB30-407C-ADC4-66BD3B669E16}" destId="{A0369CEB-6567-48D4-AF1B-AB3326407EDF}" srcOrd="3" destOrd="0" parTransId="{B0E2419B-82B4-4894-BF26-F5294C4C2E17}" sibTransId="{F3C3A006-1F09-4E6B-B062-9C41C56D7690}"/>
    <dgm:cxn modelId="{04CFD5F9-6B90-4010-84FD-9CE5930AEFC1}" type="presOf" srcId="{A0369CEB-6567-48D4-AF1B-AB3326407EDF}" destId="{C1EF600E-7B56-4D70-BEB6-EF4AF774A2F2}" srcOrd="1" destOrd="0" presId="urn:microsoft.com/office/officeart/2005/8/layout/vList4"/>
    <dgm:cxn modelId="{B3549FFC-BA2C-416E-AF79-FF6C00E90C3B}" type="presOf" srcId="{5B10C862-6078-406D-8180-7850ED9E21A9}" destId="{10ED8F0E-D04B-475D-A7A9-BA8AF1BA9D30}" srcOrd="0" destOrd="0" presId="urn:microsoft.com/office/officeart/2005/8/layout/vList4"/>
    <dgm:cxn modelId="{61FFE2D3-65F8-4FAE-B94E-956E556B845C}" type="presParOf" srcId="{D859FF95-FD59-4FCF-BA46-9B62AB4F85EB}" destId="{2C41C92B-7028-4B74-BAFF-C42F22C8BAC2}" srcOrd="0" destOrd="0" presId="urn:microsoft.com/office/officeart/2005/8/layout/vList4"/>
    <dgm:cxn modelId="{5CC6B6DC-A92E-4512-8F8E-A0FDACA5DC0A}" type="presParOf" srcId="{2C41C92B-7028-4B74-BAFF-C42F22C8BAC2}" destId="{E59C952E-2315-4655-AA5B-3C31E3B0CC66}" srcOrd="0" destOrd="0" presId="urn:microsoft.com/office/officeart/2005/8/layout/vList4"/>
    <dgm:cxn modelId="{C5A8F6CE-6641-4231-9065-8736A4BC12A8}" type="presParOf" srcId="{2C41C92B-7028-4B74-BAFF-C42F22C8BAC2}" destId="{2E9B1179-8C6E-4D1C-A989-81D838FA3E50}" srcOrd="1" destOrd="0" presId="urn:microsoft.com/office/officeart/2005/8/layout/vList4"/>
    <dgm:cxn modelId="{04EA04C8-1B13-4275-9F72-215EEBC468CA}" type="presParOf" srcId="{2C41C92B-7028-4B74-BAFF-C42F22C8BAC2}" destId="{D25A4E21-60BE-4EAF-8D1A-9F2D1282A941}" srcOrd="2" destOrd="0" presId="urn:microsoft.com/office/officeart/2005/8/layout/vList4"/>
    <dgm:cxn modelId="{FCE9710C-EE79-4ADB-9B2B-A531DE59CFD8}" type="presParOf" srcId="{D859FF95-FD59-4FCF-BA46-9B62AB4F85EB}" destId="{C1921062-299A-477D-B316-3C9A2DF8D995}" srcOrd="1" destOrd="0" presId="urn:microsoft.com/office/officeart/2005/8/layout/vList4"/>
    <dgm:cxn modelId="{716CC687-0055-45C4-9B1A-92B58E8149C4}" type="presParOf" srcId="{D859FF95-FD59-4FCF-BA46-9B62AB4F85EB}" destId="{E832F659-9437-440E-A75F-A960BB33CC51}" srcOrd="2" destOrd="0" presId="urn:microsoft.com/office/officeart/2005/8/layout/vList4"/>
    <dgm:cxn modelId="{576FC725-ADEE-4ACA-A1C7-F42B11DB0A9C}" type="presParOf" srcId="{E832F659-9437-440E-A75F-A960BB33CC51}" destId="{D31763C0-ADEE-4EA5-86D4-C28552400C5D}" srcOrd="0" destOrd="0" presId="urn:microsoft.com/office/officeart/2005/8/layout/vList4"/>
    <dgm:cxn modelId="{85721283-2B2F-4003-9244-185C4D67B5F5}" type="presParOf" srcId="{E832F659-9437-440E-A75F-A960BB33CC51}" destId="{6FDBC192-D8FB-4E30-BE76-7DC2C899E1BB}" srcOrd="1" destOrd="0" presId="urn:microsoft.com/office/officeart/2005/8/layout/vList4"/>
    <dgm:cxn modelId="{38968EEB-2112-4DFA-96A0-B1E300E8F9EA}" type="presParOf" srcId="{E832F659-9437-440E-A75F-A960BB33CC51}" destId="{42692BC3-9190-434F-BA11-2DC4550F5D71}" srcOrd="2" destOrd="0" presId="urn:microsoft.com/office/officeart/2005/8/layout/vList4"/>
    <dgm:cxn modelId="{5A097477-A5D3-4FF5-A0E3-4D48E899E71E}" type="presParOf" srcId="{D859FF95-FD59-4FCF-BA46-9B62AB4F85EB}" destId="{B94FC98F-8466-4262-8BC6-4BE3C6C3F496}" srcOrd="3" destOrd="0" presId="urn:microsoft.com/office/officeart/2005/8/layout/vList4"/>
    <dgm:cxn modelId="{96A85B30-3542-4B8E-8005-10DEEBE25853}" type="presParOf" srcId="{D859FF95-FD59-4FCF-BA46-9B62AB4F85EB}" destId="{FFAD5F74-E69A-4133-9F22-6F522BA84279}" srcOrd="4" destOrd="0" presId="urn:microsoft.com/office/officeart/2005/8/layout/vList4"/>
    <dgm:cxn modelId="{B7760360-5AEF-4EE7-A17C-94A10177114E}" type="presParOf" srcId="{FFAD5F74-E69A-4133-9F22-6F522BA84279}" destId="{10ED8F0E-D04B-475D-A7A9-BA8AF1BA9D30}" srcOrd="0" destOrd="0" presId="urn:microsoft.com/office/officeart/2005/8/layout/vList4"/>
    <dgm:cxn modelId="{20E86BAB-50BE-452E-B142-E45178FBBC7D}" type="presParOf" srcId="{FFAD5F74-E69A-4133-9F22-6F522BA84279}" destId="{B2CBDF64-BA16-4B37-A049-B4CE3E8D5982}" srcOrd="1" destOrd="0" presId="urn:microsoft.com/office/officeart/2005/8/layout/vList4"/>
    <dgm:cxn modelId="{6B70E752-ABC1-42A9-8759-8376216AEAFA}" type="presParOf" srcId="{FFAD5F74-E69A-4133-9F22-6F522BA84279}" destId="{485C0759-91FE-41D8-9ECA-4B257F21D398}" srcOrd="2" destOrd="0" presId="urn:microsoft.com/office/officeart/2005/8/layout/vList4"/>
    <dgm:cxn modelId="{15A2BD7C-AC34-45E9-9E1C-B4A1D7BCFF8B}" type="presParOf" srcId="{D859FF95-FD59-4FCF-BA46-9B62AB4F85EB}" destId="{E2A8B05E-7260-4563-A523-0ACE275E29F2}" srcOrd="5" destOrd="0" presId="urn:microsoft.com/office/officeart/2005/8/layout/vList4"/>
    <dgm:cxn modelId="{379BFE33-EB4A-4BBA-A3F0-2A5153393997}" type="presParOf" srcId="{D859FF95-FD59-4FCF-BA46-9B62AB4F85EB}" destId="{871999D9-70DA-4F38-92C6-E897D5BFAE82}" srcOrd="6" destOrd="0" presId="urn:microsoft.com/office/officeart/2005/8/layout/vList4"/>
    <dgm:cxn modelId="{FB5396B1-E8D5-421C-96D4-FA396A0B4C37}" type="presParOf" srcId="{871999D9-70DA-4F38-92C6-E897D5BFAE82}" destId="{180DAC6C-FFDF-48E3-B799-67E018EEABE3}" srcOrd="0" destOrd="0" presId="urn:microsoft.com/office/officeart/2005/8/layout/vList4"/>
    <dgm:cxn modelId="{5061E7D8-7AD7-4704-B6B9-0C1175549148}" type="presParOf" srcId="{871999D9-70DA-4F38-92C6-E897D5BFAE82}" destId="{3A7F62F9-8905-475D-88CD-80ACAC63087C}" srcOrd="1" destOrd="0" presId="urn:microsoft.com/office/officeart/2005/8/layout/vList4"/>
    <dgm:cxn modelId="{4937B537-FE8D-4B85-B156-D5425BBF6197}" type="presParOf" srcId="{871999D9-70DA-4F38-92C6-E897D5BFAE82}" destId="{C1EF600E-7B56-4D70-BEB6-EF4AF774A2F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79069B-BB30-407C-ADC4-66BD3B669E1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3B5B3789-B09F-482C-9FC5-38114E4970EB}">
      <dgm:prSet/>
      <dgm:spPr/>
      <dgm:t>
        <a:bodyPr/>
        <a:lstStyle/>
        <a:p>
          <a:r>
            <a:rPr kumimoji="1" lang="en-US" altLang="en-US"/>
            <a:t>2005</a:t>
          </a:r>
          <a:r>
            <a:rPr kumimoji="1" lang="ja-JP" altLang="en-US"/>
            <a:t>年使用稀土磁芯</a:t>
          </a:r>
        </a:p>
      </dgm:t>
    </dgm:pt>
    <dgm:pt modelId="{7E270177-EAF5-4F17-B3E5-7B78DFEE541D}" type="parTrans" cxnId="{70D62062-436F-4C6A-94D3-FD91F447AC32}">
      <dgm:prSet/>
      <dgm:spPr/>
      <dgm:t>
        <a:bodyPr/>
        <a:lstStyle/>
        <a:p>
          <a:endParaRPr kumimoji="1" lang="ja-JP" altLang="en-US"/>
        </a:p>
      </dgm:t>
    </dgm:pt>
    <dgm:pt modelId="{E7556E2A-DB26-4099-AF1D-4F71343975A0}" type="sibTrans" cxnId="{70D62062-436F-4C6A-94D3-FD91F447AC32}">
      <dgm:prSet/>
      <dgm:spPr/>
      <dgm:t>
        <a:bodyPr/>
        <a:lstStyle/>
        <a:p>
          <a:endParaRPr kumimoji="1" lang="ja-JP" altLang="en-US"/>
        </a:p>
      </dgm:t>
    </dgm:pt>
    <dgm:pt modelId="{FDDBA904-539E-452F-8DC9-61EB6123C076}">
      <dgm:prSet/>
      <dgm:spPr/>
      <dgm:t>
        <a:bodyPr/>
        <a:lstStyle/>
        <a:p>
          <a:r>
            <a:rPr kumimoji="1" lang="en-US" altLang="en-US"/>
            <a:t>2008</a:t>
          </a:r>
          <a:r>
            <a:rPr kumimoji="1" lang="zh-CN" altLang="en-US"/>
            <a:t>年高密度的线圈</a:t>
          </a:r>
          <a:endParaRPr kumimoji="1" lang="ja-JP" altLang="en-US"/>
        </a:p>
      </dgm:t>
    </dgm:pt>
    <dgm:pt modelId="{E83C3162-7ED6-4B36-820B-97E48DE8A95D}" type="parTrans" cxnId="{E9493881-066E-47CA-A7C0-7E8C78201A11}">
      <dgm:prSet/>
      <dgm:spPr/>
      <dgm:t>
        <a:bodyPr/>
        <a:lstStyle/>
        <a:p>
          <a:endParaRPr kumimoji="1" lang="ja-JP" altLang="en-US"/>
        </a:p>
      </dgm:t>
    </dgm:pt>
    <dgm:pt modelId="{B5E32786-2B56-4261-8C05-8F6C65715F35}" type="sibTrans" cxnId="{E9493881-066E-47CA-A7C0-7E8C78201A11}">
      <dgm:prSet/>
      <dgm:spPr/>
      <dgm:t>
        <a:bodyPr/>
        <a:lstStyle/>
        <a:p>
          <a:endParaRPr kumimoji="1" lang="ja-JP" altLang="en-US"/>
        </a:p>
      </dgm:t>
    </dgm:pt>
    <dgm:pt modelId="{B21CF397-4CFA-4B9E-A8A1-7D513C799142}">
      <dgm:prSet/>
      <dgm:spPr/>
      <dgm:t>
        <a:bodyPr/>
        <a:lstStyle/>
        <a:p>
          <a:r>
            <a:rPr kumimoji="1" lang="zh-CN" altLang="en-US"/>
            <a:t>定子和壳体热压固定</a:t>
          </a:r>
          <a:endParaRPr kumimoji="1" lang="ja-JP" altLang="en-US"/>
        </a:p>
      </dgm:t>
    </dgm:pt>
    <dgm:pt modelId="{1D027CE9-8EDE-4A0C-A5C5-8F754F59995F}" type="parTrans" cxnId="{A4B12B8B-DFE1-4C63-8B0E-2406759895B2}">
      <dgm:prSet/>
      <dgm:spPr/>
      <dgm:t>
        <a:bodyPr/>
        <a:lstStyle/>
        <a:p>
          <a:endParaRPr kumimoji="1" lang="ja-JP" altLang="en-US"/>
        </a:p>
      </dgm:t>
    </dgm:pt>
    <dgm:pt modelId="{BD3807F3-5F99-4749-A29C-35A27013D134}" type="sibTrans" cxnId="{A4B12B8B-DFE1-4C63-8B0E-2406759895B2}">
      <dgm:prSet/>
      <dgm:spPr/>
      <dgm:t>
        <a:bodyPr/>
        <a:lstStyle/>
        <a:p>
          <a:endParaRPr kumimoji="1" lang="ja-JP" altLang="en-US"/>
        </a:p>
      </dgm:t>
    </dgm:pt>
    <dgm:pt modelId="{9B8FCD0A-366D-4067-B1DD-FA9F71BCE7B6}">
      <dgm:prSet/>
      <dgm:spPr/>
      <dgm:t>
        <a:bodyPr/>
        <a:lstStyle/>
        <a:p>
          <a:r>
            <a:rPr kumimoji="1" lang="zh-CN" altLang="en-US"/>
            <a:t>磁铁分区减少涡流损失</a:t>
          </a:r>
          <a:endParaRPr kumimoji="1" lang="ja-JP" altLang="en-US"/>
        </a:p>
      </dgm:t>
    </dgm:pt>
    <dgm:pt modelId="{0A907274-D0D2-40FD-A3EF-6F28A0D3A115}" type="parTrans" cxnId="{214E520F-D54C-4025-9E38-169ACBE318B5}">
      <dgm:prSet/>
      <dgm:spPr/>
      <dgm:t>
        <a:bodyPr/>
        <a:lstStyle/>
        <a:p>
          <a:endParaRPr kumimoji="1" lang="ja-JP" altLang="en-US"/>
        </a:p>
      </dgm:t>
    </dgm:pt>
    <dgm:pt modelId="{84C3E1C4-7A75-4122-A7B5-65D1077072D6}" type="sibTrans" cxnId="{214E520F-D54C-4025-9E38-169ACBE318B5}">
      <dgm:prSet/>
      <dgm:spPr/>
      <dgm:t>
        <a:bodyPr/>
        <a:lstStyle/>
        <a:p>
          <a:endParaRPr kumimoji="1" lang="ja-JP" altLang="en-US"/>
        </a:p>
      </dgm:t>
    </dgm:pt>
    <dgm:pt modelId="{CBFD928E-54A6-4CB4-BE03-86C9F68259E0}">
      <dgm:prSet/>
      <dgm:spPr/>
      <dgm:t>
        <a:bodyPr/>
        <a:lstStyle/>
        <a:p>
          <a:r>
            <a:rPr kumimoji="1" lang="en-US" altLang="en-US"/>
            <a:t>Y-</a:t>
          </a:r>
          <a:r>
            <a:rPr kumimoji="1" lang="zh-CN" altLang="en-US"/>
            <a:t>星型变频自动转换</a:t>
          </a:r>
          <a:endParaRPr kumimoji="1" lang="ja-JP" altLang="en-US"/>
        </a:p>
      </dgm:t>
    </dgm:pt>
    <dgm:pt modelId="{E55F5967-C7A9-4D36-AB9D-587109AF0BBB}" type="parTrans" cxnId="{D009E74E-69E6-423C-BB8A-66D1464683F3}">
      <dgm:prSet/>
      <dgm:spPr/>
      <dgm:t>
        <a:bodyPr/>
        <a:lstStyle/>
        <a:p>
          <a:endParaRPr kumimoji="1" lang="ja-JP" altLang="en-US"/>
        </a:p>
      </dgm:t>
    </dgm:pt>
    <dgm:pt modelId="{753C12A5-224F-4C85-81E2-E46654C7587F}" type="sibTrans" cxnId="{D009E74E-69E6-423C-BB8A-66D1464683F3}">
      <dgm:prSet/>
      <dgm:spPr/>
      <dgm:t>
        <a:bodyPr/>
        <a:lstStyle/>
        <a:p>
          <a:endParaRPr kumimoji="1" lang="ja-JP" altLang="en-US"/>
        </a:p>
      </dgm:t>
    </dgm:pt>
    <dgm:pt modelId="{D859FF95-FD59-4FCF-BA46-9B62AB4F85EB}" type="pres">
      <dgm:prSet presAssocID="{0C79069B-BB30-407C-ADC4-66BD3B669E16}" presName="linear" presStyleCnt="0">
        <dgm:presLayoutVars>
          <dgm:dir/>
          <dgm:resizeHandles val="exact"/>
        </dgm:presLayoutVars>
      </dgm:prSet>
      <dgm:spPr/>
    </dgm:pt>
    <dgm:pt modelId="{A8244427-73F7-4F7D-821D-882DF5C57619}" type="pres">
      <dgm:prSet presAssocID="{3B5B3789-B09F-482C-9FC5-38114E4970EB}" presName="comp" presStyleCnt="0"/>
      <dgm:spPr/>
    </dgm:pt>
    <dgm:pt modelId="{69D2C790-D8C0-48FE-9A1B-6A6000A05269}" type="pres">
      <dgm:prSet presAssocID="{3B5B3789-B09F-482C-9FC5-38114E4970EB}" presName="box" presStyleLbl="node1" presStyleIdx="0" presStyleCnt="5"/>
      <dgm:spPr/>
    </dgm:pt>
    <dgm:pt modelId="{5C79EAEC-2ACD-4094-91FB-57C583AEB2AB}" type="pres">
      <dgm:prSet presAssocID="{3B5B3789-B09F-482C-9FC5-38114E4970EB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2A2E97BB-BDFA-4852-8F26-FEAF7A276E43}" type="pres">
      <dgm:prSet presAssocID="{3B5B3789-B09F-482C-9FC5-38114E4970EB}" presName="text" presStyleLbl="node1" presStyleIdx="0" presStyleCnt="5">
        <dgm:presLayoutVars>
          <dgm:bulletEnabled val="1"/>
        </dgm:presLayoutVars>
      </dgm:prSet>
      <dgm:spPr/>
    </dgm:pt>
    <dgm:pt modelId="{84417B47-0675-4648-83BC-75846373F118}" type="pres">
      <dgm:prSet presAssocID="{E7556E2A-DB26-4099-AF1D-4F71343975A0}" presName="spacer" presStyleCnt="0"/>
      <dgm:spPr/>
    </dgm:pt>
    <dgm:pt modelId="{3304F33A-D4B8-42D0-AE16-96770EA2C7F3}" type="pres">
      <dgm:prSet presAssocID="{FDDBA904-539E-452F-8DC9-61EB6123C076}" presName="comp" presStyleCnt="0"/>
      <dgm:spPr/>
    </dgm:pt>
    <dgm:pt modelId="{735A0FF9-FBF7-4122-B4BB-CDE04F5D9E1F}" type="pres">
      <dgm:prSet presAssocID="{FDDBA904-539E-452F-8DC9-61EB6123C076}" presName="box" presStyleLbl="node1" presStyleIdx="1" presStyleCnt="5"/>
      <dgm:spPr/>
    </dgm:pt>
    <dgm:pt modelId="{633828D4-44A4-419E-8D35-A12E745BDCBD}" type="pres">
      <dgm:prSet presAssocID="{FDDBA904-539E-452F-8DC9-61EB6123C076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24FB7321-9AA2-4EB3-BE9D-33C2530D1619}" type="pres">
      <dgm:prSet presAssocID="{FDDBA904-539E-452F-8DC9-61EB6123C076}" presName="text" presStyleLbl="node1" presStyleIdx="1" presStyleCnt="5">
        <dgm:presLayoutVars>
          <dgm:bulletEnabled val="1"/>
        </dgm:presLayoutVars>
      </dgm:prSet>
      <dgm:spPr/>
    </dgm:pt>
    <dgm:pt modelId="{8666F4C1-01BF-436A-919B-9EE4D16A5EA1}" type="pres">
      <dgm:prSet presAssocID="{B5E32786-2B56-4261-8C05-8F6C65715F35}" presName="spacer" presStyleCnt="0"/>
      <dgm:spPr/>
    </dgm:pt>
    <dgm:pt modelId="{9FB18484-2825-41D9-A767-256D46AF5470}" type="pres">
      <dgm:prSet presAssocID="{B21CF397-4CFA-4B9E-A8A1-7D513C799142}" presName="comp" presStyleCnt="0"/>
      <dgm:spPr/>
    </dgm:pt>
    <dgm:pt modelId="{688993D3-1E63-482D-8539-48E99E7EC672}" type="pres">
      <dgm:prSet presAssocID="{B21CF397-4CFA-4B9E-A8A1-7D513C799142}" presName="box" presStyleLbl="node1" presStyleIdx="2" presStyleCnt="5"/>
      <dgm:spPr/>
    </dgm:pt>
    <dgm:pt modelId="{02F06B52-CCDE-40FD-B917-C1CD41FD31C2}" type="pres">
      <dgm:prSet presAssocID="{B21CF397-4CFA-4B9E-A8A1-7D513C799142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  <dgm:pt modelId="{048E1AE1-D8FE-4BFE-ACFD-0ACD7B09A01F}" type="pres">
      <dgm:prSet presAssocID="{B21CF397-4CFA-4B9E-A8A1-7D513C799142}" presName="text" presStyleLbl="node1" presStyleIdx="2" presStyleCnt="5">
        <dgm:presLayoutVars>
          <dgm:bulletEnabled val="1"/>
        </dgm:presLayoutVars>
      </dgm:prSet>
      <dgm:spPr/>
    </dgm:pt>
    <dgm:pt modelId="{6DCD76BB-07F4-4429-BD76-8C6707C035D7}" type="pres">
      <dgm:prSet presAssocID="{BD3807F3-5F99-4749-A29C-35A27013D134}" presName="spacer" presStyleCnt="0"/>
      <dgm:spPr/>
    </dgm:pt>
    <dgm:pt modelId="{C19A2316-C5BE-45FE-9F05-64EA228F06EC}" type="pres">
      <dgm:prSet presAssocID="{9B8FCD0A-366D-4067-B1DD-FA9F71BCE7B6}" presName="comp" presStyleCnt="0"/>
      <dgm:spPr/>
    </dgm:pt>
    <dgm:pt modelId="{600774F7-E7D8-463A-A3A0-F369CB130623}" type="pres">
      <dgm:prSet presAssocID="{9B8FCD0A-366D-4067-B1DD-FA9F71BCE7B6}" presName="box" presStyleLbl="node1" presStyleIdx="3" presStyleCnt="5"/>
      <dgm:spPr/>
    </dgm:pt>
    <dgm:pt modelId="{8F8BCD96-9B30-4705-9FB1-2EB98CCBDE0A}" type="pres">
      <dgm:prSet presAssocID="{9B8FCD0A-366D-4067-B1DD-FA9F71BCE7B6}" presName="img" presStyleLbl="fgImgPlace1" presStyleIdx="3" presStyleCnt="5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7E51FC0E-2ED5-4C95-A658-AEFCF6A19EFC}" type="pres">
      <dgm:prSet presAssocID="{9B8FCD0A-366D-4067-B1DD-FA9F71BCE7B6}" presName="text" presStyleLbl="node1" presStyleIdx="3" presStyleCnt="5">
        <dgm:presLayoutVars>
          <dgm:bulletEnabled val="1"/>
        </dgm:presLayoutVars>
      </dgm:prSet>
      <dgm:spPr/>
    </dgm:pt>
    <dgm:pt modelId="{0BE7BC65-AB8C-451F-9E38-DE1D9492EB24}" type="pres">
      <dgm:prSet presAssocID="{84C3E1C4-7A75-4122-A7B5-65D1077072D6}" presName="spacer" presStyleCnt="0"/>
      <dgm:spPr/>
    </dgm:pt>
    <dgm:pt modelId="{8A715B37-525C-40FD-A49D-DA1419C96EF8}" type="pres">
      <dgm:prSet presAssocID="{CBFD928E-54A6-4CB4-BE03-86C9F68259E0}" presName="comp" presStyleCnt="0"/>
      <dgm:spPr/>
    </dgm:pt>
    <dgm:pt modelId="{A05D80CD-BE27-45C1-95CB-A616A186CF87}" type="pres">
      <dgm:prSet presAssocID="{CBFD928E-54A6-4CB4-BE03-86C9F68259E0}" presName="box" presStyleLbl="node1" presStyleIdx="4" presStyleCnt="5"/>
      <dgm:spPr/>
    </dgm:pt>
    <dgm:pt modelId="{E736E762-7B51-4114-A195-BB76974915E3}" type="pres">
      <dgm:prSet presAssocID="{CBFD928E-54A6-4CB4-BE03-86C9F68259E0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B5D88833-8B6D-4CA6-873C-6287B9AC02F2}" type="pres">
      <dgm:prSet presAssocID="{CBFD928E-54A6-4CB4-BE03-86C9F68259E0}" presName="text" presStyleLbl="node1" presStyleIdx="4" presStyleCnt="5">
        <dgm:presLayoutVars>
          <dgm:bulletEnabled val="1"/>
        </dgm:presLayoutVars>
      </dgm:prSet>
      <dgm:spPr/>
    </dgm:pt>
  </dgm:ptLst>
  <dgm:cxnLst>
    <dgm:cxn modelId="{24432B0C-9FD2-403F-A754-F5EF7DFF9961}" type="presOf" srcId="{9B8FCD0A-366D-4067-B1DD-FA9F71BCE7B6}" destId="{600774F7-E7D8-463A-A3A0-F369CB130623}" srcOrd="0" destOrd="0" presId="urn:microsoft.com/office/officeart/2005/8/layout/vList4"/>
    <dgm:cxn modelId="{214E520F-D54C-4025-9E38-169ACBE318B5}" srcId="{0C79069B-BB30-407C-ADC4-66BD3B669E16}" destId="{9B8FCD0A-366D-4067-B1DD-FA9F71BCE7B6}" srcOrd="3" destOrd="0" parTransId="{0A907274-D0D2-40FD-A3EF-6F28A0D3A115}" sibTransId="{84C3E1C4-7A75-4122-A7B5-65D1077072D6}"/>
    <dgm:cxn modelId="{0C110114-86A4-45FC-B3AB-55516F0F78D7}" type="presOf" srcId="{CBFD928E-54A6-4CB4-BE03-86C9F68259E0}" destId="{B5D88833-8B6D-4CA6-873C-6287B9AC02F2}" srcOrd="1" destOrd="0" presId="urn:microsoft.com/office/officeart/2005/8/layout/vList4"/>
    <dgm:cxn modelId="{70D62062-436F-4C6A-94D3-FD91F447AC32}" srcId="{0C79069B-BB30-407C-ADC4-66BD3B669E16}" destId="{3B5B3789-B09F-482C-9FC5-38114E4970EB}" srcOrd="0" destOrd="0" parTransId="{7E270177-EAF5-4F17-B3E5-7B78DFEE541D}" sibTransId="{E7556E2A-DB26-4099-AF1D-4F71343975A0}"/>
    <dgm:cxn modelId="{D050D44D-F65D-4DB3-8F16-6737F4CBF07C}" type="presOf" srcId="{3B5B3789-B09F-482C-9FC5-38114E4970EB}" destId="{2A2E97BB-BDFA-4852-8F26-FEAF7A276E43}" srcOrd="1" destOrd="0" presId="urn:microsoft.com/office/officeart/2005/8/layout/vList4"/>
    <dgm:cxn modelId="{D009E74E-69E6-423C-BB8A-66D1464683F3}" srcId="{0C79069B-BB30-407C-ADC4-66BD3B669E16}" destId="{CBFD928E-54A6-4CB4-BE03-86C9F68259E0}" srcOrd="4" destOrd="0" parTransId="{E55F5967-C7A9-4D36-AB9D-587109AF0BBB}" sibTransId="{753C12A5-224F-4C85-81E2-E46654C7587F}"/>
    <dgm:cxn modelId="{6DD8B675-F9D8-4BD8-9969-BBEBE089F141}" type="presOf" srcId="{CBFD928E-54A6-4CB4-BE03-86C9F68259E0}" destId="{A05D80CD-BE27-45C1-95CB-A616A186CF87}" srcOrd="0" destOrd="0" presId="urn:microsoft.com/office/officeart/2005/8/layout/vList4"/>
    <dgm:cxn modelId="{CD0B9C76-4F39-4400-955E-BEDA80292B15}" type="presOf" srcId="{B21CF397-4CFA-4B9E-A8A1-7D513C799142}" destId="{688993D3-1E63-482D-8539-48E99E7EC672}" srcOrd="0" destOrd="0" presId="urn:microsoft.com/office/officeart/2005/8/layout/vList4"/>
    <dgm:cxn modelId="{B6149C7F-0F2C-475C-963D-5A41F9D94ABF}" type="presOf" srcId="{3B5B3789-B09F-482C-9FC5-38114E4970EB}" destId="{69D2C790-D8C0-48FE-9A1B-6A6000A05269}" srcOrd="0" destOrd="0" presId="urn:microsoft.com/office/officeart/2005/8/layout/vList4"/>
    <dgm:cxn modelId="{E9493881-066E-47CA-A7C0-7E8C78201A11}" srcId="{0C79069B-BB30-407C-ADC4-66BD3B669E16}" destId="{FDDBA904-539E-452F-8DC9-61EB6123C076}" srcOrd="1" destOrd="0" parTransId="{E83C3162-7ED6-4B36-820B-97E48DE8A95D}" sibTransId="{B5E32786-2B56-4261-8C05-8F6C65715F35}"/>
    <dgm:cxn modelId="{73968982-219F-4EF1-A4C9-261F92783AF3}" type="presOf" srcId="{B21CF397-4CFA-4B9E-A8A1-7D513C799142}" destId="{048E1AE1-D8FE-4BFE-ACFD-0ACD7B09A01F}" srcOrd="1" destOrd="0" presId="urn:microsoft.com/office/officeart/2005/8/layout/vList4"/>
    <dgm:cxn modelId="{A4B12B8B-DFE1-4C63-8B0E-2406759895B2}" srcId="{0C79069B-BB30-407C-ADC4-66BD3B669E16}" destId="{B21CF397-4CFA-4B9E-A8A1-7D513C799142}" srcOrd="2" destOrd="0" parTransId="{1D027CE9-8EDE-4A0C-A5C5-8F754F59995F}" sibTransId="{BD3807F3-5F99-4749-A29C-35A27013D134}"/>
    <dgm:cxn modelId="{40D8E08D-C067-4BD1-ABD5-1B5200C18CC0}" type="presOf" srcId="{0C79069B-BB30-407C-ADC4-66BD3B669E16}" destId="{D859FF95-FD59-4FCF-BA46-9B62AB4F85EB}" srcOrd="0" destOrd="0" presId="urn:microsoft.com/office/officeart/2005/8/layout/vList4"/>
    <dgm:cxn modelId="{B7B572AB-7F3D-4F4A-AF45-AE4310B3CD15}" type="presOf" srcId="{FDDBA904-539E-452F-8DC9-61EB6123C076}" destId="{24FB7321-9AA2-4EB3-BE9D-33C2530D1619}" srcOrd="1" destOrd="0" presId="urn:microsoft.com/office/officeart/2005/8/layout/vList4"/>
    <dgm:cxn modelId="{278B5CD0-8BE6-42F1-BFE5-91E44614B3B2}" type="presOf" srcId="{9B8FCD0A-366D-4067-B1DD-FA9F71BCE7B6}" destId="{7E51FC0E-2ED5-4C95-A658-AEFCF6A19EFC}" srcOrd="1" destOrd="0" presId="urn:microsoft.com/office/officeart/2005/8/layout/vList4"/>
    <dgm:cxn modelId="{4BC6AAE1-C3B5-456D-AEDD-B4F0C14C3063}" type="presOf" srcId="{FDDBA904-539E-452F-8DC9-61EB6123C076}" destId="{735A0FF9-FBF7-4122-B4BB-CDE04F5D9E1F}" srcOrd="0" destOrd="0" presId="urn:microsoft.com/office/officeart/2005/8/layout/vList4"/>
    <dgm:cxn modelId="{D4BE3FB6-76ED-470F-B67A-25275E4F8511}" type="presParOf" srcId="{D859FF95-FD59-4FCF-BA46-9B62AB4F85EB}" destId="{A8244427-73F7-4F7D-821D-882DF5C57619}" srcOrd="0" destOrd="0" presId="urn:microsoft.com/office/officeart/2005/8/layout/vList4"/>
    <dgm:cxn modelId="{ED43F05F-9D9C-47F0-8C99-8AF1E629239B}" type="presParOf" srcId="{A8244427-73F7-4F7D-821D-882DF5C57619}" destId="{69D2C790-D8C0-48FE-9A1B-6A6000A05269}" srcOrd="0" destOrd="0" presId="urn:microsoft.com/office/officeart/2005/8/layout/vList4"/>
    <dgm:cxn modelId="{75A98CE1-B85F-464C-981A-950E8B856231}" type="presParOf" srcId="{A8244427-73F7-4F7D-821D-882DF5C57619}" destId="{5C79EAEC-2ACD-4094-91FB-57C583AEB2AB}" srcOrd="1" destOrd="0" presId="urn:microsoft.com/office/officeart/2005/8/layout/vList4"/>
    <dgm:cxn modelId="{1A3EE3ED-D8C3-4812-89C3-C195C0CA9DA1}" type="presParOf" srcId="{A8244427-73F7-4F7D-821D-882DF5C57619}" destId="{2A2E97BB-BDFA-4852-8F26-FEAF7A276E43}" srcOrd="2" destOrd="0" presId="urn:microsoft.com/office/officeart/2005/8/layout/vList4"/>
    <dgm:cxn modelId="{8D412065-8D30-4545-890D-01C11A0C72C1}" type="presParOf" srcId="{D859FF95-FD59-4FCF-BA46-9B62AB4F85EB}" destId="{84417B47-0675-4648-83BC-75846373F118}" srcOrd="1" destOrd="0" presId="urn:microsoft.com/office/officeart/2005/8/layout/vList4"/>
    <dgm:cxn modelId="{968F40D5-32E6-43B4-BC51-E48B31F8BA66}" type="presParOf" srcId="{D859FF95-FD59-4FCF-BA46-9B62AB4F85EB}" destId="{3304F33A-D4B8-42D0-AE16-96770EA2C7F3}" srcOrd="2" destOrd="0" presId="urn:microsoft.com/office/officeart/2005/8/layout/vList4"/>
    <dgm:cxn modelId="{97A96C2C-5B86-45B5-93A3-9B22B55B8E9C}" type="presParOf" srcId="{3304F33A-D4B8-42D0-AE16-96770EA2C7F3}" destId="{735A0FF9-FBF7-4122-B4BB-CDE04F5D9E1F}" srcOrd="0" destOrd="0" presId="urn:microsoft.com/office/officeart/2005/8/layout/vList4"/>
    <dgm:cxn modelId="{BD36ECCF-31E6-4E81-8F7D-CEED2408491E}" type="presParOf" srcId="{3304F33A-D4B8-42D0-AE16-96770EA2C7F3}" destId="{633828D4-44A4-419E-8D35-A12E745BDCBD}" srcOrd="1" destOrd="0" presId="urn:microsoft.com/office/officeart/2005/8/layout/vList4"/>
    <dgm:cxn modelId="{C0386A18-5C1D-42BC-83AF-44B7B5D43AB0}" type="presParOf" srcId="{3304F33A-D4B8-42D0-AE16-96770EA2C7F3}" destId="{24FB7321-9AA2-4EB3-BE9D-33C2530D1619}" srcOrd="2" destOrd="0" presId="urn:microsoft.com/office/officeart/2005/8/layout/vList4"/>
    <dgm:cxn modelId="{6D58ACCE-3B25-4636-A2CE-8B1DEBF1A5C2}" type="presParOf" srcId="{D859FF95-FD59-4FCF-BA46-9B62AB4F85EB}" destId="{8666F4C1-01BF-436A-919B-9EE4D16A5EA1}" srcOrd="3" destOrd="0" presId="urn:microsoft.com/office/officeart/2005/8/layout/vList4"/>
    <dgm:cxn modelId="{B494D875-2E83-4698-A506-88D2CA091AF5}" type="presParOf" srcId="{D859FF95-FD59-4FCF-BA46-9B62AB4F85EB}" destId="{9FB18484-2825-41D9-A767-256D46AF5470}" srcOrd="4" destOrd="0" presId="urn:microsoft.com/office/officeart/2005/8/layout/vList4"/>
    <dgm:cxn modelId="{9721FD16-B704-4D34-B660-6276B52D6594}" type="presParOf" srcId="{9FB18484-2825-41D9-A767-256D46AF5470}" destId="{688993D3-1E63-482D-8539-48E99E7EC672}" srcOrd="0" destOrd="0" presId="urn:microsoft.com/office/officeart/2005/8/layout/vList4"/>
    <dgm:cxn modelId="{1CEF2022-3BE6-4FCA-9997-A16B7A74ACD0}" type="presParOf" srcId="{9FB18484-2825-41D9-A767-256D46AF5470}" destId="{02F06B52-CCDE-40FD-B917-C1CD41FD31C2}" srcOrd="1" destOrd="0" presId="urn:microsoft.com/office/officeart/2005/8/layout/vList4"/>
    <dgm:cxn modelId="{4D7FA484-1A44-4CD1-A5CA-5CC65D132E63}" type="presParOf" srcId="{9FB18484-2825-41D9-A767-256D46AF5470}" destId="{048E1AE1-D8FE-4BFE-ACFD-0ACD7B09A01F}" srcOrd="2" destOrd="0" presId="urn:microsoft.com/office/officeart/2005/8/layout/vList4"/>
    <dgm:cxn modelId="{7163C805-870F-4956-91C0-B26FFA99CEFA}" type="presParOf" srcId="{D859FF95-FD59-4FCF-BA46-9B62AB4F85EB}" destId="{6DCD76BB-07F4-4429-BD76-8C6707C035D7}" srcOrd="5" destOrd="0" presId="urn:microsoft.com/office/officeart/2005/8/layout/vList4"/>
    <dgm:cxn modelId="{4AA774F7-529D-405A-ADFE-A5DB7605509C}" type="presParOf" srcId="{D859FF95-FD59-4FCF-BA46-9B62AB4F85EB}" destId="{C19A2316-C5BE-45FE-9F05-64EA228F06EC}" srcOrd="6" destOrd="0" presId="urn:microsoft.com/office/officeart/2005/8/layout/vList4"/>
    <dgm:cxn modelId="{4CCB01EB-961F-4B24-9894-A6C88F341D79}" type="presParOf" srcId="{C19A2316-C5BE-45FE-9F05-64EA228F06EC}" destId="{600774F7-E7D8-463A-A3A0-F369CB130623}" srcOrd="0" destOrd="0" presId="urn:microsoft.com/office/officeart/2005/8/layout/vList4"/>
    <dgm:cxn modelId="{4DDE8F0E-9265-466A-BB78-0FF23EE35547}" type="presParOf" srcId="{C19A2316-C5BE-45FE-9F05-64EA228F06EC}" destId="{8F8BCD96-9B30-4705-9FB1-2EB98CCBDE0A}" srcOrd="1" destOrd="0" presId="urn:microsoft.com/office/officeart/2005/8/layout/vList4"/>
    <dgm:cxn modelId="{E6AD4FF5-A864-4D22-AD29-12D49A9CFFE2}" type="presParOf" srcId="{C19A2316-C5BE-45FE-9F05-64EA228F06EC}" destId="{7E51FC0E-2ED5-4C95-A658-AEFCF6A19EFC}" srcOrd="2" destOrd="0" presId="urn:microsoft.com/office/officeart/2005/8/layout/vList4"/>
    <dgm:cxn modelId="{B869CF66-BB65-45B3-AB32-9866EBEBEC0F}" type="presParOf" srcId="{D859FF95-FD59-4FCF-BA46-9B62AB4F85EB}" destId="{0BE7BC65-AB8C-451F-9E38-DE1D9492EB24}" srcOrd="7" destOrd="0" presId="urn:microsoft.com/office/officeart/2005/8/layout/vList4"/>
    <dgm:cxn modelId="{779D0750-B032-4EFD-A47A-4C2E289CFFAB}" type="presParOf" srcId="{D859FF95-FD59-4FCF-BA46-9B62AB4F85EB}" destId="{8A715B37-525C-40FD-A49D-DA1419C96EF8}" srcOrd="8" destOrd="0" presId="urn:microsoft.com/office/officeart/2005/8/layout/vList4"/>
    <dgm:cxn modelId="{AB3E6F4C-F2D0-44F0-B716-0CD3AF5DAE39}" type="presParOf" srcId="{8A715B37-525C-40FD-A49D-DA1419C96EF8}" destId="{A05D80CD-BE27-45C1-95CB-A616A186CF87}" srcOrd="0" destOrd="0" presId="urn:microsoft.com/office/officeart/2005/8/layout/vList4"/>
    <dgm:cxn modelId="{FEE3BD85-DA00-4CD1-9EE3-4D170E15D539}" type="presParOf" srcId="{8A715B37-525C-40FD-A49D-DA1419C96EF8}" destId="{E736E762-7B51-4114-A195-BB76974915E3}" srcOrd="1" destOrd="0" presId="urn:microsoft.com/office/officeart/2005/8/layout/vList4"/>
    <dgm:cxn modelId="{A78B6D3B-53E0-4625-AC89-D43AB1EE5695}" type="presParOf" srcId="{8A715B37-525C-40FD-A49D-DA1419C96EF8}" destId="{B5D88833-8B6D-4CA6-873C-6287B9AC02F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ECCE71-922C-491D-827C-41542C8DF15B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CAA449A-ABB9-4F9F-B686-3E5859503FB7}">
      <dgm:prSet phldrT="[テキスト]" custT="1"/>
      <dgm:spPr/>
      <dgm:t>
        <a:bodyPr/>
        <a:lstStyle/>
        <a:p>
          <a:r>
            <a:rPr kumimoji="1" lang="zh-CN" altLang="en-US" sz="2000"/>
            <a:t>效率提高</a:t>
          </a:r>
          <a:r>
            <a:rPr kumimoji="1" lang="en-US" altLang="zh-CN" sz="2000"/>
            <a:t>10%</a:t>
          </a:r>
          <a:r>
            <a:rPr kumimoji="1" lang="zh-CN" altLang="en-US" sz="2000"/>
            <a:t>以上</a:t>
          </a:r>
          <a:endParaRPr kumimoji="1" lang="ja-JP" altLang="en-US" sz="2000"/>
        </a:p>
      </dgm:t>
    </dgm:pt>
    <dgm:pt modelId="{78B46474-2EED-4410-8717-B31A1BABD639}" type="parTrans" cxnId="{9B614AE0-42DF-4383-97F5-043D5006E4C7}">
      <dgm:prSet/>
      <dgm:spPr/>
      <dgm:t>
        <a:bodyPr/>
        <a:lstStyle/>
        <a:p>
          <a:endParaRPr kumimoji="1" lang="ja-JP" altLang="en-US"/>
        </a:p>
      </dgm:t>
    </dgm:pt>
    <dgm:pt modelId="{D7223100-B717-498E-846D-1A6E5BFF59E0}" type="sibTrans" cxnId="{9B614AE0-42DF-4383-97F5-043D5006E4C7}">
      <dgm:prSet/>
      <dgm:spPr/>
      <dgm:t>
        <a:bodyPr/>
        <a:lstStyle/>
        <a:p>
          <a:endParaRPr kumimoji="1" lang="ja-JP" altLang="en-US"/>
        </a:p>
      </dgm:t>
    </dgm:pt>
    <dgm:pt modelId="{3FDE374C-7E05-4AFA-8B03-A61DD6C777A2}">
      <dgm:prSet phldrT="[テキスト]" custT="1"/>
      <dgm:spPr/>
      <dgm:t>
        <a:bodyPr/>
        <a:lstStyle/>
        <a:p>
          <a:r>
            <a:rPr kumimoji="1" lang="zh-CN" altLang="en-US" sz="2000"/>
            <a:t>重量减轻</a:t>
          </a:r>
          <a:r>
            <a:rPr kumimoji="1" lang="en-US" altLang="zh-CN" sz="2000"/>
            <a:t>33%</a:t>
          </a:r>
          <a:endParaRPr kumimoji="1" lang="ja-JP" altLang="en-US" sz="2000"/>
        </a:p>
      </dgm:t>
    </dgm:pt>
    <dgm:pt modelId="{A97394D0-96FA-4FFA-B0F3-8D571FD2E476}" type="parTrans" cxnId="{CCA76D46-6007-4C94-B3AD-BFAA023ACF38}">
      <dgm:prSet/>
      <dgm:spPr/>
      <dgm:t>
        <a:bodyPr/>
        <a:lstStyle/>
        <a:p>
          <a:endParaRPr kumimoji="1" lang="ja-JP" altLang="en-US"/>
        </a:p>
      </dgm:t>
    </dgm:pt>
    <dgm:pt modelId="{C8090FE3-3DF4-4563-AB55-56E253207F19}" type="sibTrans" cxnId="{CCA76D46-6007-4C94-B3AD-BFAA023ACF38}">
      <dgm:prSet/>
      <dgm:spPr/>
      <dgm:t>
        <a:bodyPr/>
        <a:lstStyle/>
        <a:p>
          <a:endParaRPr kumimoji="1" lang="ja-JP" altLang="en-US"/>
        </a:p>
      </dgm:t>
    </dgm:pt>
    <dgm:pt modelId="{F36FC046-E71D-4496-9669-2FE301875E0E}">
      <dgm:prSet phldrT="[テキスト]" custT="1"/>
      <dgm:spPr/>
      <dgm:t>
        <a:bodyPr/>
        <a:lstStyle/>
        <a:p>
          <a:r>
            <a:rPr kumimoji="1" lang="zh-CN" altLang="en-US" sz="2000"/>
            <a:t>直径小，高度低</a:t>
          </a:r>
          <a:endParaRPr kumimoji="1" lang="ja-JP" altLang="en-US" sz="2000"/>
        </a:p>
      </dgm:t>
    </dgm:pt>
    <dgm:pt modelId="{384E77FC-75D1-4AFA-913C-3ED27D6C3590}" type="parTrans" cxnId="{C28F5B35-C6E8-45D3-AE06-4B4FA212E048}">
      <dgm:prSet/>
      <dgm:spPr/>
      <dgm:t>
        <a:bodyPr/>
        <a:lstStyle/>
        <a:p>
          <a:endParaRPr kumimoji="1" lang="ja-JP" altLang="en-US"/>
        </a:p>
      </dgm:t>
    </dgm:pt>
    <dgm:pt modelId="{EFE3D3B4-BF4C-471F-B260-4B529D1F30F2}" type="sibTrans" cxnId="{C28F5B35-C6E8-45D3-AE06-4B4FA212E048}">
      <dgm:prSet/>
      <dgm:spPr/>
      <dgm:t>
        <a:bodyPr/>
        <a:lstStyle/>
        <a:p>
          <a:endParaRPr kumimoji="1" lang="ja-JP" altLang="en-US"/>
        </a:p>
      </dgm:t>
    </dgm:pt>
    <dgm:pt modelId="{22B11659-61A0-4A60-82B0-E4FEC96B71A2}" type="pres">
      <dgm:prSet presAssocID="{91ECCE71-922C-491D-827C-41542C8DF15B}" presName="compositeShape" presStyleCnt="0">
        <dgm:presLayoutVars>
          <dgm:chMax val="2"/>
          <dgm:dir/>
          <dgm:resizeHandles val="exact"/>
        </dgm:presLayoutVars>
      </dgm:prSet>
      <dgm:spPr/>
    </dgm:pt>
    <dgm:pt modelId="{375CB79E-4F58-4B2F-83CD-F4254DBAB977}" type="pres">
      <dgm:prSet presAssocID="{ACAA449A-ABB9-4F9F-B686-3E5859503FB7}" presName="upArrow" presStyleLbl="node1" presStyleIdx="0" presStyleCnt="2" custScaleX="57336" custScaleY="99304"/>
      <dgm:spPr>
        <a:solidFill>
          <a:srgbClr val="00B050"/>
        </a:solidFill>
      </dgm:spPr>
    </dgm:pt>
    <dgm:pt modelId="{23A24571-1DEE-4297-8009-A0B635A9964F}" type="pres">
      <dgm:prSet presAssocID="{ACAA449A-ABB9-4F9F-B686-3E5859503FB7}" presName="upArrowText" presStyleLbl="revTx" presStyleIdx="0" presStyleCnt="2" custScaleX="108721" custScaleY="99769">
        <dgm:presLayoutVars>
          <dgm:chMax val="0"/>
          <dgm:bulletEnabled val="1"/>
        </dgm:presLayoutVars>
      </dgm:prSet>
      <dgm:spPr/>
    </dgm:pt>
    <dgm:pt modelId="{9646F8A4-E0AA-405E-BDD3-7D6FD67FB44A}" type="pres">
      <dgm:prSet presAssocID="{3FDE374C-7E05-4AFA-8B03-A61DD6C777A2}" presName="downArrow" presStyleLbl="node1" presStyleIdx="1" presStyleCnt="2" custScaleX="55106" custScaleY="84784"/>
      <dgm:spPr>
        <a:solidFill>
          <a:srgbClr val="FF0000"/>
        </a:solidFill>
      </dgm:spPr>
    </dgm:pt>
    <dgm:pt modelId="{35391BFB-3B8A-4EFA-BDD1-6E0D1E75D5CA}" type="pres">
      <dgm:prSet presAssocID="{3FDE374C-7E05-4AFA-8B03-A61DD6C777A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28F5B35-C6E8-45D3-AE06-4B4FA212E048}" srcId="{3FDE374C-7E05-4AFA-8B03-A61DD6C777A2}" destId="{F36FC046-E71D-4496-9669-2FE301875E0E}" srcOrd="0" destOrd="0" parTransId="{384E77FC-75D1-4AFA-913C-3ED27D6C3590}" sibTransId="{EFE3D3B4-BF4C-471F-B260-4B529D1F30F2}"/>
    <dgm:cxn modelId="{CCA76D46-6007-4C94-B3AD-BFAA023ACF38}" srcId="{91ECCE71-922C-491D-827C-41542C8DF15B}" destId="{3FDE374C-7E05-4AFA-8B03-A61DD6C777A2}" srcOrd="1" destOrd="0" parTransId="{A97394D0-96FA-4FFA-B0F3-8D571FD2E476}" sibTransId="{C8090FE3-3DF4-4563-AB55-56E253207F19}"/>
    <dgm:cxn modelId="{0556464F-B9F9-4A78-AF16-B1FDE7183F50}" type="presOf" srcId="{F36FC046-E71D-4496-9669-2FE301875E0E}" destId="{35391BFB-3B8A-4EFA-BDD1-6E0D1E75D5CA}" srcOrd="0" destOrd="1" presId="urn:microsoft.com/office/officeart/2005/8/layout/arrow4"/>
    <dgm:cxn modelId="{EFAFF877-351D-40C4-B24A-FA8A7CFEF3A0}" type="presOf" srcId="{3FDE374C-7E05-4AFA-8B03-A61DD6C777A2}" destId="{35391BFB-3B8A-4EFA-BDD1-6E0D1E75D5CA}" srcOrd="0" destOrd="0" presId="urn:microsoft.com/office/officeart/2005/8/layout/arrow4"/>
    <dgm:cxn modelId="{DB6E6C8F-1EC8-4C41-9950-B32CA21AD986}" type="presOf" srcId="{ACAA449A-ABB9-4F9F-B686-3E5859503FB7}" destId="{23A24571-1DEE-4297-8009-A0B635A9964F}" srcOrd="0" destOrd="0" presId="urn:microsoft.com/office/officeart/2005/8/layout/arrow4"/>
    <dgm:cxn modelId="{9B614AE0-42DF-4383-97F5-043D5006E4C7}" srcId="{91ECCE71-922C-491D-827C-41542C8DF15B}" destId="{ACAA449A-ABB9-4F9F-B686-3E5859503FB7}" srcOrd="0" destOrd="0" parTransId="{78B46474-2EED-4410-8717-B31A1BABD639}" sibTransId="{D7223100-B717-498E-846D-1A6E5BFF59E0}"/>
    <dgm:cxn modelId="{869DF9F3-9E3E-4CB6-AEDC-3301C3429826}" type="presOf" srcId="{91ECCE71-922C-491D-827C-41542C8DF15B}" destId="{22B11659-61A0-4A60-82B0-E4FEC96B71A2}" srcOrd="0" destOrd="0" presId="urn:microsoft.com/office/officeart/2005/8/layout/arrow4"/>
    <dgm:cxn modelId="{759E8F9E-1683-4C13-9291-385CCD9250B7}" type="presParOf" srcId="{22B11659-61A0-4A60-82B0-E4FEC96B71A2}" destId="{375CB79E-4F58-4B2F-83CD-F4254DBAB977}" srcOrd="0" destOrd="0" presId="urn:microsoft.com/office/officeart/2005/8/layout/arrow4"/>
    <dgm:cxn modelId="{59CE77B1-B457-49BD-9C5B-E2D18E2DF576}" type="presParOf" srcId="{22B11659-61A0-4A60-82B0-E4FEC96B71A2}" destId="{23A24571-1DEE-4297-8009-A0B635A9964F}" srcOrd="1" destOrd="0" presId="urn:microsoft.com/office/officeart/2005/8/layout/arrow4"/>
    <dgm:cxn modelId="{93D3F891-978E-4AA9-8B36-E42E3E27C932}" type="presParOf" srcId="{22B11659-61A0-4A60-82B0-E4FEC96B71A2}" destId="{9646F8A4-E0AA-405E-BDD3-7D6FD67FB44A}" srcOrd="2" destOrd="0" presId="urn:microsoft.com/office/officeart/2005/8/layout/arrow4"/>
    <dgm:cxn modelId="{E9635040-FAEC-437D-8F21-974DC1EF02EB}" type="presParOf" srcId="{22B11659-61A0-4A60-82B0-E4FEC96B71A2}" destId="{35391BFB-3B8A-4EFA-BDD1-6E0D1E75D5C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E709C1-39DE-4C74-8579-2B2A38E4EDB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D2D39CC-FFFE-4D08-B398-92FDE27E1919}">
      <dgm:prSet custT="1"/>
      <dgm:spPr/>
      <dgm:t>
        <a:bodyPr/>
        <a:lstStyle/>
        <a:p>
          <a:r>
            <a:rPr kumimoji="1" lang="zh-CN" altLang="en-US" sz="1500" baseline="0"/>
            <a:t>以前最大</a:t>
          </a:r>
          <a:r>
            <a:rPr kumimoji="1" lang="en-US" altLang="zh-CN" sz="1500" baseline="0"/>
            <a:t>20 hp</a:t>
          </a:r>
        </a:p>
      </dgm:t>
    </dgm:pt>
    <dgm:pt modelId="{A4AB6F29-04C4-4102-8566-9F5095448BA1}" type="parTrans" cxnId="{55D178E4-2378-4143-A634-99D931A6215F}">
      <dgm:prSet/>
      <dgm:spPr/>
      <dgm:t>
        <a:bodyPr/>
        <a:lstStyle/>
        <a:p>
          <a:endParaRPr kumimoji="1" lang="ja-JP" altLang="en-US"/>
        </a:p>
      </dgm:t>
    </dgm:pt>
    <dgm:pt modelId="{B4D38B55-927F-4349-A5F4-9B8D6FDA36F2}" type="sibTrans" cxnId="{55D178E4-2378-4143-A634-99D931A6215F}">
      <dgm:prSet/>
      <dgm:spPr/>
      <dgm:t>
        <a:bodyPr/>
        <a:lstStyle/>
        <a:p>
          <a:endParaRPr kumimoji="1" lang="ja-JP" altLang="en-US"/>
        </a:p>
      </dgm:t>
    </dgm:pt>
    <dgm:pt modelId="{1C6AD50F-603E-44B0-8316-C6430A69692A}">
      <dgm:prSet custT="1"/>
      <dgm:spPr/>
      <dgm:t>
        <a:bodyPr/>
        <a:lstStyle/>
        <a:p>
          <a:r>
            <a:rPr kumimoji="1" lang="zh-CN" altLang="en-US" sz="1500" baseline="0"/>
            <a:t>现在最大</a:t>
          </a:r>
          <a:r>
            <a:rPr kumimoji="1" lang="en-US" altLang="zh-CN" sz="1500" baseline="0"/>
            <a:t>25 hp</a:t>
          </a:r>
        </a:p>
      </dgm:t>
    </dgm:pt>
    <dgm:pt modelId="{690AA5F5-EE46-4D1C-A084-4843F619DB2A}" type="parTrans" cxnId="{567E11E2-771D-40E6-AA5D-877798C33B59}">
      <dgm:prSet/>
      <dgm:spPr/>
      <dgm:t>
        <a:bodyPr/>
        <a:lstStyle/>
        <a:p>
          <a:endParaRPr kumimoji="1" lang="ja-JP" altLang="en-US"/>
        </a:p>
      </dgm:t>
    </dgm:pt>
    <dgm:pt modelId="{DE9C4651-28F9-4C42-8DDC-D5B812B11F8F}" type="sibTrans" cxnId="{567E11E2-771D-40E6-AA5D-877798C33B59}">
      <dgm:prSet/>
      <dgm:spPr/>
      <dgm:t>
        <a:bodyPr/>
        <a:lstStyle/>
        <a:p>
          <a:endParaRPr kumimoji="1" lang="ja-JP" altLang="en-US"/>
        </a:p>
      </dgm:t>
    </dgm:pt>
    <dgm:pt modelId="{B98033AD-CEC9-486D-A7F7-F69038F7F185}" type="pres">
      <dgm:prSet presAssocID="{DCE709C1-39DE-4C74-8579-2B2A38E4EDB7}" presName="arrowDiagram" presStyleCnt="0">
        <dgm:presLayoutVars>
          <dgm:chMax val="5"/>
          <dgm:dir/>
          <dgm:resizeHandles val="exact"/>
        </dgm:presLayoutVars>
      </dgm:prSet>
      <dgm:spPr/>
    </dgm:pt>
    <dgm:pt modelId="{9DA2B39D-5C45-49FC-84C5-9F0FA3F53848}" type="pres">
      <dgm:prSet presAssocID="{DCE709C1-39DE-4C74-8579-2B2A38E4EDB7}" presName="arrow" presStyleLbl="bgShp" presStyleIdx="0" presStyleCnt="1" custLinFactNeighborX="2783" custLinFactNeighborY="10787"/>
      <dgm:spPr/>
    </dgm:pt>
    <dgm:pt modelId="{0A7EE38D-32B9-4AED-AE06-CC7D5A005D87}" type="pres">
      <dgm:prSet presAssocID="{DCE709C1-39DE-4C74-8579-2B2A38E4EDB7}" presName="arrowDiagram2" presStyleCnt="0"/>
      <dgm:spPr/>
    </dgm:pt>
    <dgm:pt modelId="{573A1DE8-43A9-4F2C-A613-B6A3A8121395}" type="pres">
      <dgm:prSet presAssocID="{5D2D39CC-FFFE-4D08-B398-92FDE27E1919}" presName="bullet2a" presStyleLbl="node1" presStyleIdx="0" presStyleCnt="2"/>
      <dgm:spPr/>
    </dgm:pt>
    <dgm:pt modelId="{AD08B774-23D9-4345-A583-8CDF6B2F079D}" type="pres">
      <dgm:prSet presAssocID="{5D2D39CC-FFFE-4D08-B398-92FDE27E1919}" presName="textBox2a" presStyleLbl="revTx" presStyleIdx="0" presStyleCnt="2" custScaleX="248736">
        <dgm:presLayoutVars>
          <dgm:bulletEnabled val="1"/>
        </dgm:presLayoutVars>
      </dgm:prSet>
      <dgm:spPr/>
    </dgm:pt>
    <dgm:pt modelId="{1B0A5846-AA55-4F2E-A543-407BF73AF6A0}" type="pres">
      <dgm:prSet presAssocID="{1C6AD50F-603E-44B0-8316-C6430A69692A}" presName="bullet2b" presStyleLbl="node1" presStyleIdx="1" presStyleCnt="2"/>
      <dgm:spPr>
        <a:solidFill>
          <a:srgbClr val="FF0000"/>
        </a:solidFill>
      </dgm:spPr>
    </dgm:pt>
    <dgm:pt modelId="{F206E15E-0784-4884-A7B4-B47CCF0C6D62}" type="pres">
      <dgm:prSet presAssocID="{1C6AD50F-603E-44B0-8316-C6430A69692A}" presName="textBox2b" presStyleLbl="revTx" presStyleIdx="1" presStyleCnt="2" custScaleX="177635">
        <dgm:presLayoutVars>
          <dgm:bulletEnabled val="1"/>
        </dgm:presLayoutVars>
      </dgm:prSet>
      <dgm:spPr/>
    </dgm:pt>
  </dgm:ptLst>
  <dgm:cxnLst>
    <dgm:cxn modelId="{B8BF5526-121D-4F89-8162-1BECA87C167F}" type="presOf" srcId="{DCE709C1-39DE-4C74-8579-2B2A38E4EDB7}" destId="{B98033AD-CEC9-486D-A7F7-F69038F7F185}" srcOrd="0" destOrd="0" presId="urn:microsoft.com/office/officeart/2005/8/layout/arrow2"/>
    <dgm:cxn modelId="{3D77F726-9015-4E38-B058-FD0CF3A944BA}" type="presOf" srcId="{5D2D39CC-FFFE-4D08-B398-92FDE27E1919}" destId="{AD08B774-23D9-4345-A583-8CDF6B2F079D}" srcOrd="0" destOrd="0" presId="urn:microsoft.com/office/officeart/2005/8/layout/arrow2"/>
    <dgm:cxn modelId="{FE578E97-E99C-4822-B427-E8ACBEE941F5}" type="presOf" srcId="{1C6AD50F-603E-44B0-8316-C6430A69692A}" destId="{F206E15E-0784-4884-A7B4-B47CCF0C6D62}" srcOrd="0" destOrd="0" presId="urn:microsoft.com/office/officeart/2005/8/layout/arrow2"/>
    <dgm:cxn modelId="{567E11E2-771D-40E6-AA5D-877798C33B59}" srcId="{DCE709C1-39DE-4C74-8579-2B2A38E4EDB7}" destId="{1C6AD50F-603E-44B0-8316-C6430A69692A}" srcOrd="1" destOrd="0" parTransId="{690AA5F5-EE46-4D1C-A084-4843F619DB2A}" sibTransId="{DE9C4651-28F9-4C42-8DDC-D5B812B11F8F}"/>
    <dgm:cxn modelId="{55D178E4-2378-4143-A634-99D931A6215F}" srcId="{DCE709C1-39DE-4C74-8579-2B2A38E4EDB7}" destId="{5D2D39CC-FFFE-4D08-B398-92FDE27E1919}" srcOrd="0" destOrd="0" parTransId="{A4AB6F29-04C4-4102-8566-9F5095448BA1}" sibTransId="{B4D38B55-927F-4349-A5F4-9B8D6FDA36F2}"/>
    <dgm:cxn modelId="{450B0ADB-26DE-429B-942E-0405C60A674C}" type="presParOf" srcId="{B98033AD-CEC9-486D-A7F7-F69038F7F185}" destId="{9DA2B39D-5C45-49FC-84C5-9F0FA3F53848}" srcOrd="0" destOrd="0" presId="urn:microsoft.com/office/officeart/2005/8/layout/arrow2"/>
    <dgm:cxn modelId="{9CBA1870-420A-4C4C-89F3-0F68EDB3489A}" type="presParOf" srcId="{B98033AD-CEC9-486D-A7F7-F69038F7F185}" destId="{0A7EE38D-32B9-4AED-AE06-CC7D5A005D87}" srcOrd="1" destOrd="0" presId="urn:microsoft.com/office/officeart/2005/8/layout/arrow2"/>
    <dgm:cxn modelId="{720D77F7-5CFD-4A47-8167-F93924A20584}" type="presParOf" srcId="{0A7EE38D-32B9-4AED-AE06-CC7D5A005D87}" destId="{573A1DE8-43A9-4F2C-A613-B6A3A8121395}" srcOrd="0" destOrd="0" presId="urn:microsoft.com/office/officeart/2005/8/layout/arrow2"/>
    <dgm:cxn modelId="{1D864647-74F1-4BDE-A6C6-2E125DA7C473}" type="presParOf" srcId="{0A7EE38D-32B9-4AED-AE06-CC7D5A005D87}" destId="{AD08B774-23D9-4345-A583-8CDF6B2F079D}" srcOrd="1" destOrd="0" presId="urn:microsoft.com/office/officeart/2005/8/layout/arrow2"/>
    <dgm:cxn modelId="{2427E46B-CB24-4750-B2CE-182E3B652132}" type="presParOf" srcId="{0A7EE38D-32B9-4AED-AE06-CC7D5A005D87}" destId="{1B0A5846-AA55-4F2E-A543-407BF73AF6A0}" srcOrd="2" destOrd="0" presId="urn:microsoft.com/office/officeart/2005/8/layout/arrow2"/>
    <dgm:cxn modelId="{68872CE9-3440-4953-9FCC-7806F05E2B4C}" type="presParOf" srcId="{0A7EE38D-32B9-4AED-AE06-CC7D5A005D87}" destId="{F206E15E-0784-4884-A7B4-B47CCF0C6D62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F4D42-4B58-42E6-8C0E-3049C32090BC}">
      <dsp:nvSpPr>
        <dsp:cNvPr id="0" name=""/>
        <dsp:cNvSpPr/>
      </dsp:nvSpPr>
      <dsp:spPr>
        <a:xfrm>
          <a:off x="1606048" y="1190851"/>
          <a:ext cx="2942940" cy="2508508"/>
        </a:xfrm>
        <a:prstGeom prst="ellipse">
          <a:avLst/>
        </a:prstGeom>
        <a:solidFill>
          <a:srgbClr val="66FF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baseline="0">
              <a:latin typeface="Meiryo UI" panose="020B0604030504040204" pitchFamily="50" charset="-128"/>
            </a:rPr>
            <a:t>JARN Regular</a:t>
          </a:r>
          <a:endParaRPr kumimoji="1" lang="ja-JP" altLang="en-US" sz="2000" b="1" kern="1200" baseline="0">
            <a:latin typeface="Meiryo UI" panose="020B0604030504040204" pitchFamily="50" charset="-128"/>
          </a:endParaRPr>
        </a:p>
      </dsp:txBody>
      <dsp:txXfrm>
        <a:off x="2037032" y="1558213"/>
        <a:ext cx="2080972" cy="1773784"/>
      </dsp:txXfrm>
    </dsp:sp>
    <dsp:sp modelId="{F942C857-B386-49FC-8D55-30C26F271A48}">
      <dsp:nvSpPr>
        <dsp:cNvPr id="0" name=""/>
        <dsp:cNvSpPr/>
      </dsp:nvSpPr>
      <dsp:spPr>
        <a:xfrm>
          <a:off x="2227982" y="239"/>
          <a:ext cx="1597552" cy="1398957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AC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2461938" y="205112"/>
        <a:ext cx="1129640" cy="989211"/>
      </dsp:txXfrm>
    </dsp:sp>
    <dsp:sp modelId="{1F877FC8-921F-4520-9829-2A5BF7E826D2}">
      <dsp:nvSpPr>
        <dsp:cNvPr id="0" name=""/>
        <dsp:cNvSpPr/>
      </dsp:nvSpPr>
      <dsp:spPr>
        <a:xfrm>
          <a:off x="3822788" y="743919"/>
          <a:ext cx="1648382" cy="1732414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200" b="1" kern="1200" baseline="0">
              <a:latin typeface="Meiryo UI" panose="020B0604030504040204" pitchFamily="50" charset="-128"/>
            </a:rPr>
            <a:t>Compressors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4064188" y="997625"/>
        <a:ext cx="1165582" cy="1225002"/>
      </dsp:txXfrm>
    </dsp:sp>
    <dsp:sp modelId="{0FE05B0D-A151-4342-99F4-1E03E93BB251}">
      <dsp:nvSpPr>
        <dsp:cNvPr id="0" name=""/>
        <dsp:cNvSpPr/>
      </dsp:nvSpPr>
      <dsp:spPr>
        <a:xfrm>
          <a:off x="3947996" y="2731937"/>
          <a:ext cx="1397965" cy="1397965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200" b="1" kern="1200" baseline="0">
              <a:solidFill>
                <a:schemeClr val="tx1"/>
              </a:solidFill>
              <a:latin typeface="Meiryo UI" panose="020B0604030504040204" pitchFamily="50" charset="-128"/>
            </a:rPr>
            <a:t>VRFs </a:t>
          </a: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4152723" y="2936664"/>
        <a:ext cx="988511" cy="988511"/>
      </dsp:txXfrm>
    </dsp:sp>
    <dsp:sp modelId="{24FF130A-F6A4-455F-B0FD-ABA48631611F}">
      <dsp:nvSpPr>
        <dsp:cNvPr id="0" name=""/>
        <dsp:cNvSpPr/>
      </dsp:nvSpPr>
      <dsp:spPr>
        <a:xfrm>
          <a:off x="2371143" y="3642334"/>
          <a:ext cx="1397965" cy="1397965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200" b="1" kern="1200" baseline="0">
              <a:latin typeface="Meiryo UI" panose="020B0604030504040204" pitchFamily="50" charset="-128"/>
            </a:rPr>
            <a:t>ATW Heat Pumps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2575870" y="3847061"/>
        <a:ext cx="988511" cy="988511"/>
      </dsp:txXfrm>
    </dsp:sp>
    <dsp:sp modelId="{E73F82CF-C991-46A3-90D0-43937B4C0D83}">
      <dsp:nvSpPr>
        <dsp:cNvPr id="0" name=""/>
        <dsp:cNvSpPr/>
      </dsp:nvSpPr>
      <dsp:spPr>
        <a:xfrm>
          <a:off x="687492" y="2624587"/>
          <a:ext cx="1611560" cy="1612664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200" b="1" kern="1200" baseline="0">
              <a:latin typeface="Meiryo UI" panose="020B0604030504040204" pitchFamily="50" charset="-128"/>
            </a:rPr>
            <a:t>Refrigeration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923499" y="2860756"/>
        <a:ext cx="1139546" cy="1140326"/>
      </dsp:txXfrm>
    </dsp:sp>
    <dsp:sp modelId="{035F7654-200C-4034-9F09-8B43C1A00430}">
      <dsp:nvSpPr>
        <dsp:cNvPr id="0" name=""/>
        <dsp:cNvSpPr/>
      </dsp:nvSpPr>
      <dsp:spPr>
        <a:xfrm>
          <a:off x="794290" y="911143"/>
          <a:ext cx="1397965" cy="1397965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200" b="1" kern="1200" baseline="0">
              <a:latin typeface="Meiryo UI" panose="020B0604030504040204" pitchFamily="50" charset="-128"/>
            </a:rPr>
            <a:t>Chillers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baseline="0">
              <a:latin typeface="Meiryo UI" panose="020B0604030504040204" pitchFamily="50" charset="-128"/>
            </a:rPr>
            <a:t>Special</a:t>
          </a:r>
          <a:endParaRPr kumimoji="1" lang="ja-JP" altLang="en-US" sz="1200" b="1" kern="1200" baseline="0">
            <a:latin typeface="Meiryo UI" panose="020B0604030504040204" pitchFamily="50" charset="-128"/>
          </a:endParaRPr>
        </a:p>
      </dsp:txBody>
      <dsp:txXfrm>
        <a:off x="999017" y="1115870"/>
        <a:ext cx="988511" cy="9885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62653-12E4-4850-9AD7-13C0074892A0}">
      <dsp:nvSpPr>
        <dsp:cNvPr id="0" name=""/>
        <dsp:cNvSpPr/>
      </dsp:nvSpPr>
      <dsp:spPr>
        <a:xfrm>
          <a:off x="0" y="0"/>
          <a:ext cx="6001648" cy="1165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SimHei" panose="02010609060101010101" pitchFamily="49" charset="-122"/>
              <a:ea typeface="SimHei" panose="02010609060101010101" pitchFamily="49" charset="-122"/>
            </a:rPr>
            <a:t>日本</a:t>
          </a:r>
          <a:r>
            <a:rPr kumimoji="1" lang="zh-CN" altLang="en-US" sz="1800" kern="1200" dirty="0">
              <a:latin typeface="SimHei" panose="02010609060101010101" pitchFamily="49" charset="-122"/>
              <a:ea typeface="SimHei" panose="02010609060101010101" pitchFamily="49" charset="-122"/>
            </a:rPr>
            <a:t>：空气净化，新风功能要求增加</a:t>
          </a:r>
          <a:endParaRPr kumimoji="1" lang="ja-JP" altLang="en-US" sz="1800" kern="1200" dirty="0">
            <a:latin typeface="SimHei" panose="02010609060101010101" pitchFamily="49" charset="-122"/>
            <a:ea typeface="SimHei" panose="02010609060101010101" pitchFamily="49" charset="-122"/>
          </a:endParaRPr>
        </a:p>
      </dsp:txBody>
      <dsp:txXfrm>
        <a:off x="1316859" y="0"/>
        <a:ext cx="4684788" cy="1165294"/>
      </dsp:txXfrm>
    </dsp:sp>
    <dsp:sp modelId="{02BA8488-BF8F-45BF-8DDF-4CCB056BADEA}">
      <dsp:nvSpPr>
        <dsp:cNvPr id="0" name=""/>
        <dsp:cNvSpPr/>
      </dsp:nvSpPr>
      <dsp:spPr>
        <a:xfrm>
          <a:off x="116529" y="116529"/>
          <a:ext cx="1200329" cy="93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BB6D5-5174-4F76-8778-87AB508543C1}">
      <dsp:nvSpPr>
        <dsp:cNvPr id="0" name=""/>
        <dsp:cNvSpPr/>
      </dsp:nvSpPr>
      <dsp:spPr>
        <a:xfrm>
          <a:off x="0" y="1281823"/>
          <a:ext cx="6001648" cy="1165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>
              <a:latin typeface="SimHei" panose="02010609060101010101" pitchFamily="49" charset="-122"/>
              <a:ea typeface="SimHei" panose="02010609060101010101" pitchFamily="49" charset="-122"/>
            </a:rPr>
            <a:t>美国</a:t>
          </a:r>
          <a:r>
            <a:rPr kumimoji="1" lang="zh-CN" altLang="en-US" sz="1800" kern="1200">
              <a:latin typeface="SimHei" panose="02010609060101010101" pitchFamily="49" charset="-122"/>
              <a:ea typeface="SimHei" panose="02010609060101010101" pitchFamily="49" charset="-122"/>
            </a:rPr>
            <a:t>：加州通过氟利昂法规</a:t>
          </a:r>
          <a:endParaRPr kumimoji="1" lang="ja-JP" altLang="en-US" sz="1800" kern="1200">
            <a:latin typeface="SimHei" panose="02010609060101010101" pitchFamily="49" charset="-122"/>
            <a:ea typeface="SimHei" panose="02010609060101010101" pitchFamily="49" charset="-122"/>
          </a:endParaRPr>
        </a:p>
      </dsp:txBody>
      <dsp:txXfrm>
        <a:off x="1316859" y="1281823"/>
        <a:ext cx="4684788" cy="1165294"/>
      </dsp:txXfrm>
    </dsp:sp>
    <dsp:sp modelId="{0F5DF39E-DF37-4B11-BD8E-D4B32E094010}">
      <dsp:nvSpPr>
        <dsp:cNvPr id="0" name=""/>
        <dsp:cNvSpPr/>
      </dsp:nvSpPr>
      <dsp:spPr>
        <a:xfrm>
          <a:off x="116529" y="1398353"/>
          <a:ext cx="1200329" cy="93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10125-658A-4A72-B0C1-D90FFB36CB59}">
      <dsp:nvSpPr>
        <dsp:cNvPr id="0" name=""/>
        <dsp:cNvSpPr/>
      </dsp:nvSpPr>
      <dsp:spPr>
        <a:xfrm>
          <a:off x="0" y="2563647"/>
          <a:ext cx="6001648" cy="1165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>
              <a:latin typeface="SimHei" panose="02010609060101010101" pitchFamily="49" charset="-122"/>
              <a:ea typeface="SimHei" panose="02010609060101010101" pitchFamily="49" charset="-122"/>
            </a:rPr>
            <a:t>欧洲</a:t>
          </a:r>
          <a:r>
            <a:rPr kumimoji="1" lang="zh-CN" altLang="en-US" sz="1800" kern="1200">
              <a:latin typeface="SimHei" panose="02010609060101010101" pitchFamily="49" charset="-122"/>
              <a:ea typeface="SimHei" panose="02010609060101010101" pitchFamily="49" charset="-122"/>
            </a:rPr>
            <a:t>：疫情复兴基金，推动热泵市场</a:t>
          </a:r>
          <a:endParaRPr kumimoji="1" lang="ja-JP" altLang="en-US" sz="1800" kern="1200">
            <a:latin typeface="SimHei" panose="02010609060101010101" pitchFamily="49" charset="-122"/>
            <a:ea typeface="SimHei" panose="02010609060101010101" pitchFamily="49" charset="-122"/>
          </a:endParaRPr>
        </a:p>
      </dsp:txBody>
      <dsp:txXfrm>
        <a:off x="1316859" y="2563647"/>
        <a:ext cx="4684788" cy="1165294"/>
      </dsp:txXfrm>
    </dsp:sp>
    <dsp:sp modelId="{8991C88D-CE0F-4AEF-91EE-4551304F8872}">
      <dsp:nvSpPr>
        <dsp:cNvPr id="0" name=""/>
        <dsp:cNvSpPr/>
      </dsp:nvSpPr>
      <dsp:spPr>
        <a:xfrm>
          <a:off x="116529" y="2680177"/>
          <a:ext cx="1200329" cy="93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386F2-63ED-429B-90EE-D997092CD227}">
      <dsp:nvSpPr>
        <dsp:cNvPr id="0" name=""/>
        <dsp:cNvSpPr/>
      </dsp:nvSpPr>
      <dsp:spPr>
        <a:xfrm>
          <a:off x="0" y="3845471"/>
          <a:ext cx="6001648" cy="1165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latin typeface="SimHei" panose="02010609060101010101" pitchFamily="49" charset="-122"/>
              <a:ea typeface="SimHei" panose="02010609060101010101" pitchFamily="49" charset="-122"/>
            </a:rPr>
            <a:t>中国：</a:t>
          </a:r>
          <a:r>
            <a:rPr kumimoji="1" lang="en-US" altLang="zh-CN" sz="1800" kern="1200" dirty="0">
              <a:latin typeface="SimHei" panose="02010609060101010101" pitchFamily="49" charset="-122"/>
              <a:ea typeface="SimHei" panose="02010609060101010101" pitchFamily="49" charset="-122"/>
            </a:rPr>
            <a:t>R32</a:t>
          </a:r>
          <a:r>
            <a:rPr kumimoji="1" lang="zh-CN" altLang="en-US" sz="1800" kern="1200" dirty="0">
              <a:latin typeface="SimHei" panose="02010609060101010101" pitchFamily="49" charset="-122"/>
              <a:ea typeface="SimHei" panose="02010609060101010101" pitchFamily="49" charset="-122"/>
            </a:rPr>
            <a:t>制冷剂普及，关注新风功能</a:t>
          </a:r>
          <a:endParaRPr kumimoji="1" lang="ja-JP" altLang="en-US" sz="1800" kern="1200" dirty="0">
            <a:latin typeface="SimHei" panose="02010609060101010101" pitchFamily="49" charset="-122"/>
            <a:ea typeface="SimHei" panose="02010609060101010101" pitchFamily="49" charset="-122"/>
          </a:endParaRPr>
        </a:p>
      </dsp:txBody>
      <dsp:txXfrm>
        <a:off x="1316859" y="3845471"/>
        <a:ext cx="4684788" cy="1165294"/>
      </dsp:txXfrm>
    </dsp:sp>
    <dsp:sp modelId="{6DFBDBC6-8874-463A-B020-65AEF81922F2}">
      <dsp:nvSpPr>
        <dsp:cNvPr id="0" name=""/>
        <dsp:cNvSpPr/>
      </dsp:nvSpPr>
      <dsp:spPr>
        <a:xfrm>
          <a:off x="116529" y="3962001"/>
          <a:ext cx="1200329" cy="93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9EDD-76A0-490F-B6F4-B5D060C14DEB}">
      <dsp:nvSpPr>
        <dsp:cNvPr id="0" name=""/>
        <dsp:cNvSpPr/>
      </dsp:nvSpPr>
      <dsp:spPr>
        <a:xfrm>
          <a:off x="568954" y="0"/>
          <a:ext cx="4265363" cy="42653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9DCB0-942A-4EA2-A661-D37F3647688B}">
      <dsp:nvSpPr>
        <dsp:cNvPr id="0" name=""/>
        <dsp:cNvSpPr/>
      </dsp:nvSpPr>
      <dsp:spPr>
        <a:xfrm>
          <a:off x="846202" y="277248"/>
          <a:ext cx="1706145" cy="1706145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400" kern="1200"/>
            <a:t>居家办公推动家用空调需求</a:t>
          </a:r>
          <a:endParaRPr kumimoji="1" lang="ja-JP" altLang="en-US" sz="2400" kern="1200"/>
        </a:p>
      </dsp:txBody>
      <dsp:txXfrm>
        <a:off x="929489" y="360535"/>
        <a:ext cx="1539571" cy="1539571"/>
      </dsp:txXfrm>
    </dsp:sp>
    <dsp:sp modelId="{01CAB642-7AA9-4D36-8221-5F8E7C133DD0}">
      <dsp:nvSpPr>
        <dsp:cNvPr id="0" name=""/>
        <dsp:cNvSpPr/>
      </dsp:nvSpPr>
      <dsp:spPr>
        <a:xfrm>
          <a:off x="2850923" y="277248"/>
          <a:ext cx="1706145" cy="1706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400" kern="1200"/>
            <a:t>通风换气空气净化成为必须</a:t>
          </a:r>
          <a:endParaRPr kumimoji="1" lang="ja-JP" altLang="en-US" sz="2400" kern="1200"/>
        </a:p>
      </dsp:txBody>
      <dsp:txXfrm>
        <a:off x="2934210" y="360535"/>
        <a:ext cx="1539571" cy="1539571"/>
      </dsp:txXfrm>
    </dsp:sp>
    <dsp:sp modelId="{4C29E6B1-28BF-470A-B95E-30B0795CE41A}">
      <dsp:nvSpPr>
        <dsp:cNvPr id="0" name=""/>
        <dsp:cNvSpPr/>
      </dsp:nvSpPr>
      <dsp:spPr>
        <a:xfrm>
          <a:off x="846202" y="2281969"/>
          <a:ext cx="1706145" cy="1706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2400" kern="1200"/>
            <a:t>5G</a:t>
          </a:r>
          <a:r>
            <a:rPr kumimoji="1" lang="zh-CN" altLang="en-US" sz="2400" kern="1200"/>
            <a:t>电商数据中心用空调巨增</a:t>
          </a:r>
          <a:endParaRPr kumimoji="1" lang="ja-JP" altLang="en-US" sz="2400" kern="1200"/>
        </a:p>
      </dsp:txBody>
      <dsp:txXfrm>
        <a:off x="929489" y="2365256"/>
        <a:ext cx="1539571" cy="1539571"/>
      </dsp:txXfrm>
    </dsp:sp>
    <dsp:sp modelId="{D383D9C9-4003-41E2-BE6F-D62DD527F31D}">
      <dsp:nvSpPr>
        <dsp:cNvPr id="0" name=""/>
        <dsp:cNvSpPr/>
      </dsp:nvSpPr>
      <dsp:spPr>
        <a:xfrm>
          <a:off x="2850923" y="2281969"/>
          <a:ext cx="1706145" cy="1706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2400" kern="1200" dirty="0" err="1"/>
            <a:t>A</a:t>
          </a:r>
          <a:r>
            <a:rPr kumimoji="1" lang="en-US" altLang="en-US" sz="2400" kern="1200" dirty="0" err="1"/>
            <a:t>IoT</a:t>
          </a:r>
          <a:r>
            <a:rPr kumimoji="1" lang="zh-CN" altLang="en-US" sz="2400" kern="1200" dirty="0"/>
            <a:t>加速智慧冷链普及</a:t>
          </a:r>
          <a:endParaRPr kumimoji="1" lang="ja-JP" altLang="en-US" sz="2400" kern="1200" dirty="0"/>
        </a:p>
      </dsp:txBody>
      <dsp:txXfrm>
        <a:off x="2934210" y="2365256"/>
        <a:ext cx="1539571" cy="1539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9E600-730C-43C7-A31F-BDA814CB0C74}">
      <dsp:nvSpPr>
        <dsp:cNvPr id="0" name=""/>
        <dsp:cNvSpPr/>
      </dsp:nvSpPr>
      <dsp:spPr>
        <a:xfrm>
          <a:off x="3022015" y="727228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286568" y="770002"/>
        <a:ext cx="29458" cy="5891"/>
      </dsp:txXfrm>
    </dsp:sp>
    <dsp:sp modelId="{5508C255-8A94-47FC-B050-755AAD08258D}">
      <dsp:nvSpPr>
        <dsp:cNvPr id="0" name=""/>
        <dsp:cNvSpPr/>
      </dsp:nvSpPr>
      <dsp:spPr>
        <a:xfrm>
          <a:off x="462232" y="4473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800" kern="1200" baseline="0">
              <a:latin typeface="メイリオ" panose="020B0604030504040204" pitchFamily="50" charset="-128"/>
            </a:rPr>
            <a:t>JARN</a:t>
          </a:r>
          <a:r>
            <a:rPr kumimoji="1" lang="zh-CN" altLang="en-US" sz="2800" kern="1200" baseline="0">
              <a:latin typeface="メイリオ" panose="020B0604030504040204" pitchFamily="50" charset="-128"/>
            </a:rPr>
            <a:t>简介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462232" y="4473"/>
        <a:ext cx="2561583" cy="1536950"/>
      </dsp:txXfrm>
    </dsp:sp>
    <dsp:sp modelId="{8B4AD2F2-536B-4164-A338-60C658BEDE75}">
      <dsp:nvSpPr>
        <dsp:cNvPr id="0" name=""/>
        <dsp:cNvSpPr/>
      </dsp:nvSpPr>
      <dsp:spPr>
        <a:xfrm>
          <a:off x="6172763" y="727228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437316" y="770002"/>
        <a:ext cx="29458" cy="5891"/>
      </dsp:txXfrm>
    </dsp:sp>
    <dsp:sp modelId="{1DBA7FD9-00BA-4641-BF82-9D35DBD3D82E}">
      <dsp:nvSpPr>
        <dsp:cNvPr id="0" name=""/>
        <dsp:cNvSpPr/>
      </dsp:nvSpPr>
      <dsp:spPr>
        <a:xfrm>
          <a:off x="3612980" y="4473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全球空调     市场概述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3612980" y="4473"/>
        <a:ext cx="2561583" cy="1536950"/>
      </dsp:txXfrm>
    </dsp:sp>
    <dsp:sp modelId="{B644EAC0-97F0-4E50-980B-36219BF78665}">
      <dsp:nvSpPr>
        <dsp:cNvPr id="0" name=""/>
        <dsp:cNvSpPr/>
      </dsp:nvSpPr>
      <dsp:spPr>
        <a:xfrm>
          <a:off x="1743023" y="1539623"/>
          <a:ext cx="6301496" cy="558564"/>
        </a:xfrm>
        <a:custGeom>
          <a:avLst/>
          <a:gdLst/>
          <a:ahLst/>
          <a:cxnLst/>
          <a:rect l="0" t="0" r="0" b="0"/>
          <a:pathLst>
            <a:path>
              <a:moveTo>
                <a:pt x="6301496" y="0"/>
              </a:moveTo>
              <a:lnTo>
                <a:pt x="6301496" y="296382"/>
              </a:lnTo>
              <a:lnTo>
                <a:pt x="0" y="296382"/>
              </a:lnTo>
              <a:lnTo>
                <a:pt x="0" y="558564"/>
              </a:lnTo>
            </a:path>
          </a:pathLst>
        </a:custGeom>
        <a:noFill/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4735547" y="1815959"/>
        <a:ext cx="316448" cy="5891"/>
      </dsp:txXfrm>
    </dsp:sp>
    <dsp:sp modelId="{6883EDCA-BD8B-4E93-B648-FCACD84DAF05}">
      <dsp:nvSpPr>
        <dsp:cNvPr id="0" name=""/>
        <dsp:cNvSpPr/>
      </dsp:nvSpPr>
      <dsp:spPr>
        <a:xfrm>
          <a:off x="6763728" y="4473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中国制造和中国制冷展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6763728" y="4473"/>
        <a:ext cx="2561583" cy="1536950"/>
      </dsp:txXfrm>
    </dsp:sp>
    <dsp:sp modelId="{57C30614-7DA1-460C-9543-F4803DBC3CE0}">
      <dsp:nvSpPr>
        <dsp:cNvPr id="0" name=""/>
        <dsp:cNvSpPr/>
      </dsp:nvSpPr>
      <dsp:spPr>
        <a:xfrm>
          <a:off x="3022015" y="2853343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286568" y="2896117"/>
        <a:ext cx="29458" cy="5891"/>
      </dsp:txXfrm>
    </dsp:sp>
    <dsp:sp modelId="{A99EF9F9-94F1-4799-B5F9-18200C779BA7}">
      <dsp:nvSpPr>
        <dsp:cNvPr id="0" name=""/>
        <dsp:cNvSpPr/>
      </dsp:nvSpPr>
      <dsp:spPr>
        <a:xfrm>
          <a:off x="462232" y="2130587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SimHei" panose="02010609060101010101" pitchFamily="49" charset="-122"/>
              <a:ea typeface="SimHei" panose="02010609060101010101" pitchFamily="49" charset="-122"/>
            </a:rPr>
            <a:t>全球空调市场特点</a:t>
          </a:r>
          <a:endParaRPr kumimoji="1" lang="ja-JP" altLang="en-US" sz="2800" kern="1200" baseline="0" dirty="0">
            <a:latin typeface="メイリオ" panose="020B0604030504040204" pitchFamily="50" charset="-128"/>
          </a:endParaRPr>
        </a:p>
      </dsp:txBody>
      <dsp:txXfrm>
        <a:off x="462232" y="2130587"/>
        <a:ext cx="2561583" cy="1536950"/>
      </dsp:txXfrm>
    </dsp:sp>
    <dsp:sp modelId="{2BC62AB2-62F4-47EC-8B8D-37BC991F2588}">
      <dsp:nvSpPr>
        <dsp:cNvPr id="0" name=""/>
        <dsp:cNvSpPr/>
      </dsp:nvSpPr>
      <dsp:spPr>
        <a:xfrm>
          <a:off x="6172763" y="2853343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437316" y="2896117"/>
        <a:ext cx="29458" cy="5891"/>
      </dsp:txXfrm>
    </dsp:sp>
    <dsp:sp modelId="{7F8EB97F-4573-4C37-AA9A-10D2801A6F64}">
      <dsp:nvSpPr>
        <dsp:cNvPr id="0" name=""/>
        <dsp:cNvSpPr/>
      </dsp:nvSpPr>
      <dsp:spPr>
        <a:xfrm>
          <a:off x="3612980" y="2130587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全球</a:t>
          </a:r>
          <a:r>
            <a:rPr kumimoji="1" lang="ja-JP" altLang="en-US" sz="2800" kern="1200" baseline="0">
              <a:latin typeface="メイリオ" panose="020B0604030504040204" pitchFamily="50" charset="-128"/>
            </a:rPr>
            <a:t>多联机  </a:t>
          </a:r>
          <a:r>
            <a:rPr kumimoji="1" lang="zh-CN" altLang="en-US" sz="2800" kern="1200" baseline="0">
              <a:latin typeface="メイリオ" panose="020B0604030504040204" pitchFamily="50" charset="-128"/>
            </a:rPr>
            <a:t>市场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3612980" y="2130587"/>
        <a:ext cx="2561583" cy="1536950"/>
      </dsp:txXfrm>
    </dsp:sp>
    <dsp:sp modelId="{D135E821-ABFA-4A96-B0E2-861570A05553}">
      <dsp:nvSpPr>
        <dsp:cNvPr id="0" name=""/>
        <dsp:cNvSpPr/>
      </dsp:nvSpPr>
      <dsp:spPr>
        <a:xfrm>
          <a:off x="1743023" y="3665738"/>
          <a:ext cx="6301496" cy="558564"/>
        </a:xfrm>
        <a:custGeom>
          <a:avLst/>
          <a:gdLst/>
          <a:ahLst/>
          <a:cxnLst/>
          <a:rect l="0" t="0" r="0" b="0"/>
          <a:pathLst>
            <a:path>
              <a:moveTo>
                <a:pt x="6301496" y="0"/>
              </a:moveTo>
              <a:lnTo>
                <a:pt x="6301496" y="296382"/>
              </a:lnTo>
              <a:lnTo>
                <a:pt x="0" y="296382"/>
              </a:lnTo>
              <a:lnTo>
                <a:pt x="0" y="558564"/>
              </a:lnTo>
            </a:path>
          </a:pathLst>
        </a:custGeom>
        <a:noFill/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4735547" y="3942074"/>
        <a:ext cx="316448" cy="5891"/>
      </dsp:txXfrm>
    </dsp:sp>
    <dsp:sp modelId="{17CBD15B-6E4F-43E0-9ADC-0C7238E8E7C8}">
      <dsp:nvSpPr>
        <dsp:cNvPr id="0" name=""/>
        <dsp:cNvSpPr/>
      </dsp:nvSpPr>
      <dsp:spPr>
        <a:xfrm>
          <a:off x="6763728" y="2130587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全球空气源  热泵市场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6763728" y="2130587"/>
        <a:ext cx="2561583" cy="1536950"/>
      </dsp:txXfrm>
    </dsp:sp>
    <dsp:sp modelId="{57CD8C79-8341-421B-84D8-31DF770254C9}">
      <dsp:nvSpPr>
        <dsp:cNvPr id="0" name=""/>
        <dsp:cNvSpPr/>
      </dsp:nvSpPr>
      <dsp:spPr>
        <a:xfrm>
          <a:off x="3022015" y="4979457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286568" y="5022231"/>
        <a:ext cx="29458" cy="5891"/>
      </dsp:txXfrm>
    </dsp:sp>
    <dsp:sp modelId="{281E2A50-30F8-4620-B367-65F274DD72A1}">
      <dsp:nvSpPr>
        <dsp:cNvPr id="0" name=""/>
        <dsp:cNvSpPr/>
      </dsp:nvSpPr>
      <dsp:spPr>
        <a:xfrm>
          <a:off x="462232" y="4256702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全球冷水机组市场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462232" y="4256702"/>
        <a:ext cx="2561583" cy="1536950"/>
      </dsp:txXfrm>
    </dsp:sp>
    <dsp:sp modelId="{A26A89BC-034C-4113-B1A8-1CAB88A34301}">
      <dsp:nvSpPr>
        <dsp:cNvPr id="0" name=""/>
        <dsp:cNvSpPr/>
      </dsp:nvSpPr>
      <dsp:spPr>
        <a:xfrm>
          <a:off x="6172763" y="4979457"/>
          <a:ext cx="5585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8564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437316" y="5022231"/>
        <a:ext cx="29458" cy="5891"/>
      </dsp:txXfrm>
    </dsp:sp>
    <dsp:sp modelId="{A6F7C173-0776-44F0-BDE6-18FB8C1A081B}">
      <dsp:nvSpPr>
        <dsp:cNvPr id="0" name=""/>
        <dsp:cNvSpPr/>
      </dsp:nvSpPr>
      <dsp:spPr>
        <a:xfrm>
          <a:off x="3612980" y="4256702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日本新产品  简介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3612980" y="4256702"/>
        <a:ext cx="2561583" cy="1536950"/>
      </dsp:txXfrm>
    </dsp:sp>
    <dsp:sp modelId="{51922F4F-D865-4497-B605-86584B6EFABD}">
      <dsp:nvSpPr>
        <dsp:cNvPr id="0" name=""/>
        <dsp:cNvSpPr/>
      </dsp:nvSpPr>
      <dsp:spPr>
        <a:xfrm>
          <a:off x="6763728" y="4256702"/>
          <a:ext cx="2561583" cy="153695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520" tIns="131755" rIns="125520" bIns="1317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800" kern="1200" baseline="0">
              <a:latin typeface="メイリオ" panose="020B0604030504040204" pitchFamily="50" charset="-128"/>
            </a:rPr>
            <a:t>总结</a:t>
          </a:r>
          <a:endParaRPr kumimoji="1" lang="ja-JP" altLang="en-US" sz="2800" kern="1200" baseline="0">
            <a:latin typeface="メイリオ" panose="020B0604030504040204" pitchFamily="50" charset="-128"/>
          </a:endParaRPr>
        </a:p>
      </dsp:txBody>
      <dsp:txXfrm>
        <a:off x="6763728" y="4256702"/>
        <a:ext cx="2561583" cy="1536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51835-F080-458E-8DA3-07013B7AA933}">
      <dsp:nvSpPr>
        <dsp:cNvPr id="0" name=""/>
        <dsp:cNvSpPr/>
      </dsp:nvSpPr>
      <dsp:spPr>
        <a:xfrm rot="21315310">
          <a:off x="844075" y="0"/>
          <a:ext cx="3584448" cy="224028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C6203-4F41-4F9C-9A4A-0F7E8DF1FEC5}">
      <dsp:nvSpPr>
        <dsp:cNvPr id="0" name=""/>
        <dsp:cNvSpPr/>
      </dsp:nvSpPr>
      <dsp:spPr>
        <a:xfrm>
          <a:off x="1666060" y="1220952"/>
          <a:ext cx="125455" cy="125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E822B-3C15-4E3D-A32A-154FCC54FDFA}">
      <dsp:nvSpPr>
        <dsp:cNvPr id="0" name=""/>
        <dsp:cNvSpPr/>
      </dsp:nvSpPr>
      <dsp:spPr>
        <a:xfrm>
          <a:off x="1010628" y="952209"/>
          <a:ext cx="2532673" cy="95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76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2100" b="1" i="0" u="none" kern="1200"/>
            <a:t>2001</a:t>
          </a:r>
          <a:r>
            <a:rPr lang="zh-CN" altLang="en-US" sz="2100" b="1" i="0" u="none" kern="1200"/>
            <a:t>占全球</a:t>
          </a:r>
          <a:r>
            <a:rPr lang="en-US" altLang="ja-JP" sz="2100" b="1" i="0" u="none" kern="1200"/>
            <a:t>23%</a:t>
          </a:r>
          <a:endParaRPr kumimoji="1" lang="ja-JP" altLang="en-US" sz="2100" b="1" kern="1200"/>
        </a:p>
      </dsp:txBody>
      <dsp:txXfrm>
        <a:off x="1010628" y="952209"/>
        <a:ext cx="2532673" cy="956599"/>
      </dsp:txXfrm>
    </dsp:sp>
    <dsp:sp modelId="{0A6D6A50-5A10-409D-A5A8-0B166150948E}">
      <dsp:nvSpPr>
        <dsp:cNvPr id="0" name=""/>
        <dsp:cNvSpPr/>
      </dsp:nvSpPr>
      <dsp:spPr>
        <a:xfrm>
          <a:off x="3210664" y="523950"/>
          <a:ext cx="215066" cy="215066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47FF8-906E-4F06-80CC-B05FE4E15776}">
      <dsp:nvSpPr>
        <dsp:cNvPr id="0" name=""/>
        <dsp:cNvSpPr/>
      </dsp:nvSpPr>
      <dsp:spPr>
        <a:xfrm>
          <a:off x="3283066" y="357180"/>
          <a:ext cx="2123323" cy="59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959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2100" b="1" i="0" u="none" kern="1200"/>
            <a:t>2020</a:t>
          </a:r>
          <a:r>
            <a:rPr lang="zh-CN" altLang="en-US" sz="2100" b="1" i="0" u="none" kern="1200"/>
            <a:t>占全球</a:t>
          </a:r>
          <a:r>
            <a:rPr lang="en-US" altLang="ja-JP" sz="2100" b="1" i="0" u="none" kern="1200"/>
            <a:t>40%</a:t>
          </a:r>
          <a:endParaRPr lang="ja-JP" altLang="en-US" sz="2100" b="1" kern="1200"/>
        </a:p>
      </dsp:txBody>
      <dsp:txXfrm>
        <a:off x="3283066" y="357180"/>
        <a:ext cx="2123323" cy="591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71892-FD9A-41CD-B949-ECBB42825270}">
      <dsp:nvSpPr>
        <dsp:cNvPr id="0" name=""/>
        <dsp:cNvSpPr/>
      </dsp:nvSpPr>
      <dsp:spPr>
        <a:xfrm>
          <a:off x="0" y="427"/>
          <a:ext cx="50813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D6EED-67B3-44AB-8CD5-5A5ECCF4C825}">
      <dsp:nvSpPr>
        <dsp:cNvPr id="0" name=""/>
        <dsp:cNvSpPr/>
      </dsp:nvSpPr>
      <dsp:spPr>
        <a:xfrm>
          <a:off x="0" y="427"/>
          <a:ext cx="5076427" cy="559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 baseline="0"/>
            <a:t>2008</a:t>
          </a:r>
          <a:r>
            <a:rPr kumimoji="1" lang="zh-CN" altLang="en-US" sz="1800" kern="1200" baseline="0"/>
            <a:t>年</a:t>
          </a:r>
          <a:r>
            <a:rPr kumimoji="1" lang="zh-CN" altLang="en-US" sz="1800" kern="1200"/>
            <a:t>开始引进 </a:t>
          </a:r>
          <a:r>
            <a:rPr kumimoji="1" lang="en-US" altLang="zh-CN" sz="1800" kern="1200"/>
            <a:t>《2020</a:t>
          </a:r>
          <a:r>
            <a:rPr kumimoji="1" lang="zh-CN" altLang="en-US" sz="1800" kern="1200"/>
            <a:t>一揽子计划</a:t>
          </a:r>
          <a:r>
            <a:rPr kumimoji="1" lang="en-US" altLang="zh-CN" sz="1800" kern="1200"/>
            <a:t>》</a:t>
          </a:r>
          <a:endParaRPr kumimoji="1" lang="ja-JP" altLang="en-US" sz="1800" kern="1200" baseline="0"/>
        </a:p>
      </dsp:txBody>
      <dsp:txXfrm>
        <a:off x="0" y="427"/>
        <a:ext cx="5076427" cy="559149"/>
      </dsp:txXfrm>
    </dsp:sp>
    <dsp:sp modelId="{F0FB9EF1-E238-4ED2-B322-6DC3856FD5AE}">
      <dsp:nvSpPr>
        <dsp:cNvPr id="0" name=""/>
        <dsp:cNvSpPr/>
      </dsp:nvSpPr>
      <dsp:spPr>
        <a:xfrm>
          <a:off x="0" y="559576"/>
          <a:ext cx="50813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7C03E2-B3CC-4548-9A92-62840FAB445A}">
      <dsp:nvSpPr>
        <dsp:cNvPr id="0" name=""/>
        <dsp:cNvSpPr/>
      </dsp:nvSpPr>
      <dsp:spPr>
        <a:xfrm>
          <a:off x="0" y="559576"/>
          <a:ext cx="5076427" cy="559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 baseline="0"/>
            <a:t>2019</a:t>
          </a:r>
          <a:r>
            <a:rPr kumimoji="1" lang="ja-JP" altLang="en-US" sz="1800" kern="1200" baseline="0"/>
            <a:t>年再生能源指令</a:t>
          </a:r>
        </a:p>
      </dsp:txBody>
      <dsp:txXfrm>
        <a:off x="0" y="559576"/>
        <a:ext cx="5076427" cy="559149"/>
      </dsp:txXfrm>
    </dsp:sp>
    <dsp:sp modelId="{A8FD63ED-6B62-4051-9B0F-0C15B6908C11}">
      <dsp:nvSpPr>
        <dsp:cNvPr id="0" name=""/>
        <dsp:cNvSpPr/>
      </dsp:nvSpPr>
      <dsp:spPr>
        <a:xfrm>
          <a:off x="0" y="1118726"/>
          <a:ext cx="50813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E6C841-78BB-493A-A780-99604BCC5185}">
      <dsp:nvSpPr>
        <dsp:cNvPr id="0" name=""/>
        <dsp:cNvSpPr/>
      </dsp:nvSpPr>
      <dsp:spPr>
        <a:xfrm>
          <a:off x="0" y="1118726"/>
          <a:ext cx="5076427" cy="559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 baseline="0"/>
            <a:t>2014</a:t>
          </a:r>
          <a:r>
            <a:rPr kumimoji="1" lang="zh-CN" altLang="en-US" sz="1800" kern="1200" baseline="0"/>
            <a:t>年 采用了</a:t>
          </a:r>
          <a:r>
            <a:rPr kumimoji="1" lang="en-US" altLang="en-US" sz="1800" kern="1200" baseline="0"/>
            <a:t>2030</a:t>
          </a:r>
          <a:r>
            <a:rPr kumimoji="1" lang="zh-CN" altLang="en-US" sz="1800" kern="1200" baseline="0"/>
            <a:t>年目标</a:t>
          </a:r>
          <a:endParaRPr kumimoji="1" lang="ja-JP" altLang="en-US" sz="1800" kern="1200" baseline="0"/>
        </a:p>
      </dsp:txBody>
      <dsp:txXfrm>
        <a:off x="0" y="1118726"/>
        <a:ext cx="5076427" cy="559149"/>
      </dsp:txXfrm>
    </dsp:sp>
    <dsp:sp modelId="{169B6A5A-16E3-43D7-9D68-DF3A07B5AED3}">
      <dsp:nvSpPr>
        <dsp:cNvPr id="0" name=""/>
        <dsp:cNvSpPr/>
      </dsp:nvSpPr>
      <dsp:spPr>
        <a:xfrm>
          <a:off x="0" y="1677876"/>
          <a:ext cx="50813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EA9B9-CC5C-4B74-8597-D06286702860}">
      <dsp:nvSpPr>
        <dsp:cNvPr id="0" name=""/>
        <dsp:cNvSpPr/>
      </dsp:nvSpPr>
      <dsp:spPr>
        <a:xfrm>
          <a:off x="0" y="1677876"/>
          <a:ext cx="5076427" cy="559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 baseline="0"/>
            <a:t>2019</a:t>
          </a:r>
          <a:r>
            <a:rPr kumimoji="1" lang="zh-CN" altLang="en-US" sz="1800" kern="1200" baseline="0"/>
            <a:t>年 启动欧洲绿色交易</a:t>
          </a:r>
          <a:endParaRPr kumimoji="1" lang="ja-JP" altLang="en-US" sz="1800" kern="1200" baseline="0"/>
        </a:p>
      </dsp:txBody>
      <dsp:txXfrm>
        <a:off x="0" y="1677876"/>
        <a:ext cx="5076427" cy="559149"/>
      </dsp:txXfrm>
    </dsp:sp>
    <dsp:sp modelId="{04892359-0129-4459-A02B-FE494E84A2F2}">
      <dsp:nvSpPr>
        <dsp:cNvPr id="0" name=""/>
        <dsp:cNvSpPr/>
      </dsp:nvSpPr>
      <dsp:spPr>
        <a:xfrm>
          <a:off x="0" y="2237026"/>
          <a:ext cx="50813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EDDC09-454F-41E2-85F9-1F64B9C06699}">
      <dsp:nvSpPr>
        <dsp:cNvPr id="0" name=""/>
        <dsp:cNvSpPr/>
      </dsp:nvSpPr>
      <dsp:spPr>
        <a:xfrm>
          <a:off x="0" y="2237026"/>
          <a:ext cx="5076427" cy="559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 baseline="0"/>
            <a:t>2020</a:t>
          </a:r>
          <a:r>
            <a:rPr kumimoji="1" lang="zh-CN" altLang="en-US" sz="1800" kern="1200" baseline="0"/>
            <a:t>年 通过疫情复兴基金</a:t>
          </a:r>
          <a:endParaRPr kumimoji="1" lang="ja-JP" altLang="en-US" sz="1800" kern="1200" baseline="0"/>
        </a:p>
      </dsp:txBody>
      <dsp:txXfrm>
        <a:off x="0" y="2237026"/>
        <a:ext cx="5076427" cy="559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0F2F6-33F0-437A-9F5C-CDECD579422A}">
      <dsp:nvSpPr>
        <dsp:cNvPr id="0" name=""/>
        <dsp:cNvSpPr/>
      </dsp:nvSpPr>
      <dsp:spPr>
        <a:xfrm>
          <a:off x="0" y="1072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71DA5A-4F82-4B14-84C3-FFB3D1C2969D}">
      <dsp:nvSpPr>
        <dsp:cNvPr id="0" name=""/>
        <dsp:cNvSpPr/>
      </dsp:nvSpPr>
      <dsp:spPr>
        <a:xfrm>
          <a:off x="0" y="1072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/>
            <a:t>数据中心需求增加</a:t>
          </a:r>
          <a:endParaRPr kumimoji="1" lang="ja-JP" altLang="en-US" sz="1800" kern="1200"/>
        </a:p>
      </dsp:txBody>
      <dsp:txXfrm>
        <a:off x="0" y="1072"/>
        <a:ext cx="4083050" cy="365722"/>
      </dsp:txXfrm>
    </dsp:sp>
    <dsp:sp modelId="{03CC6F44-6C0F-4107-994D-FC0AC392D95A}">
      <dsp:nvSpPr>
        <dsp:cNvPr id="0" name=""/>
        <dsp:cNvSpPr/>
      </dsp:nvSpPr>
      <dsp:spPr>
        <a:xfrm>
          <a:off x="0" y="366794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DE91B9-E760-4E9C-A53A-A01BE1C6250B}">
      <dsp:nvSpPr>
        <dsp:cNvPr id="0" name=""/>
        <dsp:cNvSpPr/>
      </dsp:nvSpPr>
      <dsp:spPr>
        <a:xfrm>
          <a:off x="0" y="366794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/>
            <a:t>空气末端性能的要求越来越高</a:t>
          </a:r>
          <a:endParaRPr kumimoji="1" lang="ja-JP" altLang="en-US" sz="1800" kern="1200" dirty="0"/>
        </a:p>
      </dsp:txBody>
      <dsp:txXfrm>
        <a:off x="0" y="366794"/>
        <a:ext cx="4083050" cy="365722"/>
      </dsp:txXfrm>
    </dsp:sp>
    <dsp:sp modelId="{5A252CFA-7D8D-4375-8537-B283ABE86360}">
      <dsp:nvSpPr>
        <dsp:cNvPr id="0" name=""/>
        <dsp:cNvSpPr/>
      </dsp:nvSpPr>
      <dsp:spPr>
        <a:xfrm>
          <a:off x="0" y="732516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F93669-977E-4998-82A0-8FAB76964CD1}">
      <dsp:nvSpPr>
        <dsp:cNvPr id="0" name=""/>
        <dsp:cNvSpPr/>
      </dsp:nvSpPr>
      <dsp:spPr>
        <a:xfrm>
          <a:off x="0" y="732516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/>
            <a:t>热泵模块涡旋机快速增长</a:t>
          </a:r>
          <a:endParaRPr kumimoji="1" lang="ja-JP" altLang="en-US" sz="1800" kern="1200" dirty="0"/>
        </a:p>
      </dsp:txBody>
      <dsp:txXfrm>
        <a:off x="0" y="732516"/>
        <a:ext cx="4083050" cy="365722"/>
      </dsp:txXfrm>
    </dsp:sp>
    <dsp:sp modelId="{3E5248B7-6192-4470-9691-CA7FDB5AF107}">
      <dsp:nvSpPr>
        <dsp:cNvPr id="0" name=""/>
        <dsp:cNvSpPr/>
      </dsp:nvSpPr>
      <dsp:spPr>
        <a:xfrm>
          <a:off x="0" y="1098239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56BF1E-E331-4CDB-86D9-DC154415B59B}">
      <dsp:nvSpPr>
        <dsp:cNvPr id="0" name=""/>
        <dsp:cNvSpPr/>
      </dsp:nvSpPr>
      <dsp:spPr>
        <a:xfrm>
          <a:off x="0" y="1098239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/>
            <a:t>欧洲市场冷水机受欢迎，卷土重来</a:t>
          </a:r>
          <a:endParaRPr kumimoji="1" lang="ja-JP" altLang="en-US" sz="1800" kern="1200" dirty="0"/>
        </a:p>
      </dsp:txBody>
      <dsp:txXfrm>
        <a:off x="0" y="1098239"/>
        <a:ext cx="4083050" cy="365722"/>
      </dsp:txXfrm>
    </dsp:sp>
    <dsp:sp modelId="{A625FC98-B503-499F-8604-ABE09D5A5A39}">
      <dsp:nvSpPr>
        <dsp:cNvPr id="0" name=""/>
        <dsp:cNvSpPr/>
      </dsp:nvSpPr>
      <dsp:spPr>
        <a:xfrm>
          <a:off x="0" y="1463961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CC3471-5C8A-4530-92AB-62FED670B638}">
      <dsp:nvSpPr>
        <dsp:cNvPr id="0" name=""/>
        <dsp:cNvSpPr/>
      </dsp:nvSpPr>
      <dsp:spPr>
        <a:xfrm>
          <a:off x="0" y="1463961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/>
            <a:t>吸收式冷水机在余热方面的应用增加</a:t>
          </a:r>
          <a:endParaRPr kumimoji="1" lang="ja-JP" altLang="en-US" sz="1800" kern="1200" dirty="0"/>
        </a:p>
      </dsp:txBody>
      <dsp:txXfrm>
        <a:off x="0" y="1463961"/>
        <a:ext cx="4083050" cy="365722"/>
      </dsp:txXfrm>
    </dsp:sp>
    <dsp:sp modelId="{F52897E5-15D3-42FF-BE10-5D4BD9F60815}">
      <dsp:nvSpPr>
        <dsp:cNvPr id="0" name=""/>
        <dsp:cNvSpPr/>
      </dsp:nvSpPr>
      <dsp:spPr>
        <a:xfrm>
          <a:off x="0" y="1829683"/>
          <a:ext cx="4083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51B9A-3ADC-42FA-B3DD-32FB96EF4B3E}">
      <dsp:nvSpPr>
        <dsp:cNvPr id="0" name=""/>
        <dsp:cNvSpPr/>
      </dsp:nvSpPr>
      <dsp:spPr>
        <a:xfrm>
          <a:off x="0" y="1829683"/>
          <a:ext cx="4083050" cy="36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/>
            <a:t>冷水机组和多联机的混合系统增加</a:t>
          </a:r>
          <a:endParaRPr kumimoji="1" lang="ja-JP" altLang="en-US" sz="1800" kern="1200" dirty="0"/>
        </a:p>
      </dsp:txBody>
      <dsp:txXfrm>
        <a:off x="0" y="1829683"/>
        <a:ext cx="4083050" cy="365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C952E-2315-4655-AA5B-3C31E3B0CC66}">
      <dsp:nvSpPr>
        <dsp:cNvPr id="0" name=""/>
        <dsp:cNvSpPr/>
      </dsp:nvSpPr>
      <dsp:spPr>
        <a:xfrm>
          <a:off x="0" y="0"/>
          <a:ext cx="3205634" cy="923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200" kern="1200"/>
            <a:t>气缸的热压接合</a:t>
          </a:r>
          <a:endParaRPr kumimoji="1" lang="ja-JP" altLang="en-US" sz="2200" kern="1200"/>
        </a:p>
      </dsp:txBody>
      <dsp:txXfrm>
        <a:off x="733480" y="0"/>
        <a:ext cx="2472153" cy="923532"/>
      </dsp:txXfrm>
    </dsp:sp>
    <dsp:sp modelId="{2E9B1179-8C6E-4D1C-A989-81D838FA3E50}">
      <dsp:nvSpPr>
        <dsp:cNvPr id="0" name=""/>
        <dsp:cNvSpPr/>
      </dsp:nvSpPr>
      <dsp:spPr>
        <a:xfrm>
          <a:off x="92353" y="92353"/>
          <a:ext cx="641126" cy="7388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763C0-ADEE-4EA5-86D4-C28552400C5D}">
      <dsp:nvSpPr>
        <dsp:cNvPr id="0" name=""/>
        <dsp:cNvSpPr/>
      </dsp:nvSpPr>
      <dsp:spPr>
        <a:xfrm>
          <a:off x="0" y="1015885"/>
          <a:ext cx="3205634" cy="923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200" kern="1200"/>
            <a:t>新型曲轴结构扁管</a:t>
          </a:r>
          <a:endParaRPr kumimoji="1" lang="ja-JP" altLang="en-US" sz="2200" kern="1200"/>
        </a:p>
      </dsp:txBody>
      <dsp:txXfrm>
        <a:off x="733480" y="1015885"/>
        <a:ext cx="2472153" cy="923532"/>
      </dsp:txXfrm>
    </dsp:sp>
    <dsp:sp modelId="{6FDBC192-D8FB-4E30-BE76-7DC2C899E1BB}">
      <dsp:nvSpPr>
        <dsp:cNvPr id="0" name=""/>
        <dsp:cNvSpPr/>
      </dsp:nvSpPr>
      <dsp:spPr>
        <a:xfrm>
          <a:off x="92353" y="1108238"/>
          <a:ext cx="641126" cy="7388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D8F0E-D04B-475D-A7A9-BA8AF1BA9D30}">
      <dsp:nvSpPr>
        <dsp:cNvPr id="0" name=""/>
        <dsp:cNvSpPr/>
      </dsp:nvSpPr>
      <dsp:spPr>
        <a:xfrm>
          <a:off x="0" y="2031770"/>
          <a:ext cx="3205634" cy="923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200" kern="1200"/>
            <a:t>采用高刚性钢材</a:t>
          </a:r>
          <a:endParaRPr kumimoji="1" lang="ja-JP" altLang="en-US" sz="2200" kern="1200"/>
        </a:p>
      </dsp:txBody>
      <dsp:txXfrm>
        <a:off x="733480" y="2031770"/>
        <a:ext cx="2472153" cy="923532"/>
      </dsp:txXfrm>
    </dsp:sp>
    <dsp:sp modelId="{B2CBDF64-BA16-4B37-A049-B4CE3E8D5982}">
      <dsp:nvSpPr>
        <dsp:cNvPr id="0" name=""/>
        <dsp:cNvSpPr/>
      </dsp:nvSpPr>
      <dsp:spPr>
        <a:xfrm>
          <a:off x="92353" y="2124123"/>
          <a:ext cx="641126" cy="7388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DAC6C-FFDF-48E3-B799-67E018EEABE3}">
      <dsp:nvSpPr>
        <dsp:cNvPr id="0" name=""/>
        <dsp:cNvSpPr/>
      </dsp:nvSpPr>
      <dsp:spPr>
        <a:xfrm>
          <a:off x="0" y="3047655"/>
          <a:ext cx="3205634" cy="923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200" kern="1200"/>
            <a:t>表面采用特殊涂层</a:t>
          </a:r>
          <a:endParaRPr kumimoji="1" lang="ja-JP" altLang="en-US" sz="2200" kern="1200"/>
        </a:p>
      </dsp:txBody>
      <dsp:txXfrm>
        <a:off x="733480" y="3047655"/>
        <a:ext cx="2472153" cy="923532"/>
      </dsp:txXfrm>
    </dsp:sp>
    <dsp:sp modelId="{3A7F62F9-8905-475D-88CD-80ACAC63087C}">
      <dsp:nvSpPr>
        <dsp:cNvPr id="0" name=""/>
        <dsp:cNvSpPr/>
      </dsp:nvSpPr>
      <dsp:spPr>
        <a:xfrm>
          <a:off x="92353" y="3140008"/>
          <a:ext cx="641126" cy="7388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2C790-D8C0-48FE-9A1B-6A6000A05269}">
      <dsp:nvSpPr>
        <dsp:cNvPr id="0" name=""/>
        <dsp:cNvSpPr/>
      </dsp:nvSpPr>
      <dsp:spPr>
        <a:xfrm>
          <a:off x="0" y="0"/>
          <a:ext cx="3205634" cy="735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/>
            <a:t>2005</a:t>
          </a:r>
          <a:r>
            <a:rPr kumimoji="1" lang="ja-JP" altLang="en-US" sz="1800" kern="1200"/>
            <a:t>年使用稀土磁芯</a:t>
          </a:r>
        </a:p>
      </dsp:txBody>
      <dsp:txXfrm>
        <a:off x="714660" y="0"/>
        <a:ext cx="2490973" cy="735333"/>
      </dsp:txXfrm>
    </dsp:sp>
    <dsp:sp modelId="{5C79EAEC-2ACD-4094-91FB-57C583AEB2AB}">
      <dsp:nvSpPr>
        <dsp:cNvPr id="0" name=""/>
        <dsp:cNvSpPr/>
      </dsp:nvSpPr>
      <dsp:spPr>
        <a:xfrm>
          <a:off x="73533" y="73533"/>
          <a:ext cx="641126" cy="5882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A0FF9-FBF7-4122-B4BB-CDE04F5D9E1F}">
      <dsp:nvSpPr>
        <dsp:cNvPr id="0" name=""/>
        <dsp:cNvSpPr/>
      </dsp:nvSpPr>
      <dsp:spPr>
        <a:xfrm>
          <a:off x="0" y="808866"/>
          <a:ext cx="3205634" cy="735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/>
            <a:t>2008</a:t>
          </a:r>
          <a:r>
            <a:rPr kumimoji="1" lang="zh-CN" altLang="en-US" sz="1800" kern="1200"/>
            <a:t>年高密度的线圈</a:t>
          </a:r>
          <a:endParaRPr kumimoji="1" lang="ja-JP" altLang="en-US" sz="1800" kern="1200"/>
        </a:p>
      </dsp:txBody>
      <dsp:txXfrm>
        <a:off x="714660" y="808866"/>
        <a:ext cx="2490973" cy="735333"/>
      </dsp:txXfrm>
    </dsp:sp>
    <dsp:sp modelId="{633828D4-44A4-419E-8D35-A12E745BDCBD}">
      <dsp:nvSpPr>
        <dsp:cNvPr id="0" name=""/>
        <dsp:cNvSpPr/>
      </dsp:nvSpPr>
      <dsp:spPr>
        <a:xfrm>
          <a:off x="73533" y="882399"/>
          <a:ext cx="641126" cy="5882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993D3-1E63-482D-8539-48E99E7EC672}">
      <dsp:nvSpPr>
        <dsp:cNvPr id="0" name=""/>
        <dsp:cNvSpPr/>
      </dsp:nvSpPr>
      <dsp:spPr>
        <a:xfrm>
          <a:off x="0" y="1617733"/>
          <a:ext cx="3205634" cy="735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/>
            <a:t>定子和壳体热压固定</a:t>
          </a:r>
          <a:endParaRPr kumimoji="1" lang="ja-JP" altLang="en-US" sz="1800" kern="1200"/>
        </a:p>
      </dsp:txBody>
      <dsp:txXfrm>
        <a:off x="714660" y="1617733"/>
        <a:ext cx="2490973" cy="735333"/>
      </dsp:txXfrm>
    </dsp:sp>
    <dsp:sp modelId="{02F06B52-CCDE-40FD-B917-C1CD41FD31C2}">
      <dsp:nvSpPr>
        <dsp:cNvPr id="0" name=""/>
        <dsp:cNvSpPr/>
      </dsp:nvSpPr>
      <dsp:spPr>
        <a:xfrm>
          <a:off x="73533" y="1691266"/>
          <a:ext cx="641126" cy="5882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774F7-E7D8-463A-A3A0-F369CB130623}">
      <dsp:nvSpPr>
        <dsp:cNvPr id="0" name=""/>
        <dsp:cNvSpPr/>
      </dsp:nvSpPr>
      <dsp:spPr>
        <a:xfrm>
          <a:off x="0" y="2426599"/>
          <a:ext cx="3205634" cy="735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/>
            <a:t>磁铁分区减少涡流损失</a:t>
          </a:r>
          <a:endParaRPr kumimoji="1" lang="ja-JP" altLang="en-US" sz="1800" kern="1200"/>
        </a:p>
      </dsp:txBody>
      <dsp:txXfrm>
        <a:off x="714660" y="2426599"/>
        <a:ext cx="2490973" cy="735333"/>
      </dsp:txXfrm>
    </dsp:sp>
    <dsp:sp modelId="{8F8BCD96-9B30-4705-9FB1-2EB98CCBDE0A}">
      <dsp:nvSpPr>
        <dsp:cNvPr id="0" name=""/>
        <dsp:cNvSpPr/>
      </dsp:nvSpPr>
      <dsp:spPr>
        <a:xfrm>
          <a:off x="73533" y="2500133"/>
          <a:ext cx="641126" cy="5882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D80CD-BE27-45C1-95CB-A616A186CF87}">
      <dsp:nvSpPr>
        <dsp:cNvPr id="0" name=""/>
        <dsp:cNvSpPr/>
      </dsp:nvSpPr>
      <dsp:spPr>
        <a:xfrm>
          <a:off x="0" y="3235466"/>
          <a:ext cx="3205634" cy="735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1800" kern="1200"/>
            <a:t>Y-</a:t>
          </a:r>
          <a:r>
            <a:rPr kumimoji="1" lang="zh-CN" altLang="en-US" sz="1800" kern="1200"/>
            <a:t>星型变频自动转换</a:t>
          </a:r>
          <a:endParaRPr kumimoji="1" lang="ja-JP" altLang="en-US" sz="1800" kern="1200"/>
        </a:p>
      </dsp:txBody>
      <dsp:txXfrm>
        <a:off x="714660" y="3235466"/>
        <a:ext cx="2490973" cy="735333"/>
      </dsp:txXfrm>
    </dsp:sp>
    <dsp:sp modelId="{E736E762-7B51-4114-A195-BB76974915E3}">
      <dsp:nvSpPr>
        <dsp:cNvPr id="0" name=""/>
        <dsp:cNvSpPr/>
      </dsp:nvSpPr>
      <dsp:spPr>
        <a:xfrm>
          <a:off x="73533" y="3308999"/>
          <a:ext cx="641126" cy="5882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CB79E-4F58-4B2F-83CD-F4254DBAB977}">
      <dsp:nvSpPr>
        <dsp:cNvPr id="0" name=""/>
        <dsp:cNvSpPr/>
      </dsp:nvSpPr>
      <dsp:spPr>
        <a:xfrm>
          <a:off x="171075" y="3455"/>
          <a:ext cx="905484" cy="1182257"/>
        </a:xfrm>
        <a:prstGeom prst="up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24571-1DEE-4297-8009-A0B635A9964F}">
      <dsp:nvSpPr>
        <dsp:cNvPr id="0" name=""/>
        <dsp:cNvSpPr/>
      </dsp:nvSpPr>
      <dsp:spPr>
        <a:xfrm>
          <a:off x="1343966" y="687"/>
          <a:ext cx="2913674" cy="1187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000" kern="1200"/>
            <a:t>效率提高</a:t>
          </a:r>
          <a:r>
            <a:rPr kumimoji="1" lang="en-US" altLang="zh-CN" sz="2000" kern="1200"/>
            <a:t>10%</a:t>
          </a:r>
          <a:r>
            <a:rPr kumimoji="1" lang="zh-CN" altLang="en-US" sz="2000" kern="1200"/>
            <a:t>以上</a:t>
          </a:r>
          <a:endParaRPr kumimoji="1" lang="ja-JP" altLang="en-US" sz="2000" kern="1200"/>
        </a:p>
      </dsp:txBody>
      <dsp:txXfrm>
        <a:off x="1343966" y="687"/>
        <a:ext cx="2913674" cy="1187793"/>
      </dsp:txXfrm>
    </dsp:sp>
    <dsp:sp modelId="{9646F8A4-E0AA-405E-BDD3-7D6FD67FB44A}">
      <dsp:nvSpPr>
        <dsp:cNvPr id="0" name=""/>
        <dsp:cNvSpPr/>
      </dsp:nvSpPr>
      <dsp:spPr>
        <a:xfrm>
          <a:off x="662462" y="1379644"/>
          <a:ext cx="870266" cy="1009390"/>
        </a:xfrm>
        <a:prstGeom prst="downArrow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91BFB-3B8A-4EFA-BDD1-6E0D1E75D5CA}">
      <dsp:nvSpPr>
        <dsp:cNvPr id="0" name=""/>
        <dsp:cNvSpPr/>
      </dsp:nvSpPr>
      <dsp:spPr>
        <a:xfrm>
          <a:off x="1934603" y="1289067"/>
          <a:ext cx="2679955" cy="119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000" kern="1200"/>
            <a:t>重量减轻</a:t>
          </a:r>
          <a:r>
            <a:rPr kumimoji="1" lang="en-US" altLang="zh-CN" sz="2000" kern="1200"/>
            <a:t>33%</a:t>
          </a:r>
          <a:endParaRPr kumimoji="1" lang="ja-JP" alt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CN" altLang="en-US" sz="2000" kern="1200"/>
            <a:t>直径小，高度低</a:t>
          </a:r>
          <a:endParaRPr kumimoji="1" lang="ja-JP" altLang="en-US" sz="2000" kern="1200"/>
        </a:p>
      </dsp:txBody>
      <dsp:txXfrm>
        <a:off x="1934603" y="1289067"/>
        <a:ext cx="2679955" cy="11905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2B39D-5C45-49FC-84C5-9F0FA3F53848}">
      <dsp:nvSpPr>
        <dsp:cNvPr id="0" name=""/>
        <dsp:cNvSpPr/>
      </dsp:nvSpPr>
      <dsp:spPr>
        <a:xfrm>
          <a:off x="632573" y="0"/>
          <a:ext cx="2494560" cy="15590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A1DE8-43A9-4F2C-A613-B6A3A8121395}">
      <dsp:nvSpPr>
        <dsp:cNvPr id="0" name=""/>
        <dsp:cNvSpPr/>
      </dsp:nvSpPr>
      <dsp:spPr>
        <a:xfrm>
          <a:off x="1143134" y="849709"/>
          <a:ext cx="87309" cy="87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8B774-23D9-4345-A583-8CDF6B2F079D}">
      <dsp:nvSpPr>
        <dsp:cNvPr id="0" name=""/>
        <dsp:cNvSpPr/>
      </dsp:nvSpPr>
      <dsp:spPr>
        <a:xfrm>
          <a:off x="583864" y="893364"/>
          <a:ext cx="2016582" cy="66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64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500" kern="1200" baseline="0"/>
            <a:t>以前最大</a:t>
          </a:r>
          <a:r>
            <a:rPr kumimoji="1" lang="en-US" altLang="zh-CN" sz="1500" kern="1200" baseline="0"/>
            <a:t>20 hp</a:t>
          </a:r>
        </a:p>
      </dsp:txBody>
      <dsp:txXfrm>
        <a:off x="583864" y="893364"/>
        <a:ext cx="2016582" cy="665735"/>
      </dsp:txXfrm>
    </dsp:sp>
    <dsp:sp modelId="{1B0A5846-AA55-4F2E-A543-407BF73AF6A0}">
      <dsp:nvSpPr>
        <dsp:cNvPr id="0" name=""/>
        <dsp:cNvSpPr/>
      </dsp:nvSpPr>
      <dsp:spPr>
        <a:xfrm>
          <a:off x="1947630" y="452138"/>
          <a:ext cx="149673" cy="149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6E15E-0784-4884-A7B4-B47CCF0C6D62}">
      <dsp:nvSpPr>
        <dsp:cNvPr id="0" name=""/>
        <dsp:cNvSpPr/>
      </dsp:nvSpPr>
      <dsp:spPr>
        <a:xfrm>
          <a:off x="1707761" y="526975"/>
          <a:ext cx="1440143" cy="103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9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500" kern="1200" baseline="0"/>
            <a:t>现在最大</a:t>
          </a:r>
          <a:r>
            <a:rPr kumimoji="1" lang="en-US" altLang="zh-CN" sz="1500" kern="1200" baseline="0"/>
            <a:t>25 hp</a:t>
          </a:r>
        </a:p>
      </dsp:txBody>
      <dsp:txXfrm>
        <a:off x="1707761" y="526975"/>
        <a:ext cx="1440143" cy="1032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F7CC5-28E2-42A5-971D-618B3D035A76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F9090-7129-48BC-909A-C0E278578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82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各位来宾，大家早上好。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我是日本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杂志社的何继承。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我很荣幸今天有这样的机会，在中国制冷展的主题论坛上和大家见面。让我们一起探讨“全球制冷空调行业的发展现状和趋势”。</a:t>
            </a:r>
          </a:p>
          <a:p>
            <a:r>
              <a:rPr kumimoji="1" lang="zh-CN" altLang="en-US" dirty="0"/>
              <a:t>考虑到今天有很多海外客人，首先请允许我用英文介绍一下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杂志社。</a:t>
            </a:r>
            <a:endParaRPr kumimoji="1" lang="en-US" altLang="zh-CN" dirty="0"/>
          </a:p>
          <a:p>
            <a:endParaRPr kumimoji="1" lang="en-US" altLang="ja-JP" dirty="0"/>
          </a:p>
          <a:p>
            <a:r>
              <a:rPr kumimoji="1" lang="en-US" altLang="ja-JP" dirty="0"/>
              <a:t>Good morning, everyone. 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Welcome to my presentation.</a:t>
            </a:r>
          </a:p>
          <a:p>
            <a:r>
              <a:rPr kumimoji="1" lang="en-US" altLang="ja-JP" dirty="0"/>
              <a:t>My name is </a:t>
            </a:r>
            <a:r>
              <a:rPr kumimoji="1" lang="en-US" altLang="ja-JP" dirty="0" err="1"/>
              <a:t>Keisho</a:t>
            </a:r>
            <a:r>
              <a:rPr kumimoji="1" lang="en-US" altLang="ja-JP" dirty="0"/>
              <a:t> Ka, president of JARN Magazine.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en-US" altLang="zh-CN" dirty="0"/>
              <a:t>I am honored to have this opportunity to talk to you about "The Latest Global HVAC&amp;R Status and Trends" at the CR Forum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 hope you will enjoy this presentation and will find it useful.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First of all, please allow me to introduce JARN Magazine.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922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接下来，让我们来看看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年其他地区的多联机市场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.1.</a:t>
            </a:r>
            <a:r>
              <a:rPr kumimoji="1" lang="zh-CN" altLang="en-US" dirty="0"/>
              <a:t>中国</a:t>
            </a:r>
          </a:p>
          <a:p>
            <a:r>
              <a:rPr kumimoji="1" lang="zh-CN" altLang="en-US" dirty="0"/>
              <a:t>中国多联机市场，包括住宅和商业领域总需求为</a:t>
            </a:r>
            <a:r>
              <a:rPr kumimoji="1" lang="en-US" altLang="zh-CN" dirty="0"/>
              <a:t>108</a:t>
            </a:r>
            <a:r>
              <a:rPr kumimoji="1" lang="zh-CN" altLang="en-US" dirty="0"/>
              <a:t>万套。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.2.</a:t>
            </a:r>
            <a:r>
              <a:rPr kumimoji="1" lang="zh-CN" altLang="en-US" dirty="0"/>
              <a:t>韩国</a:t>
            </a:r>
          </a:p>
          <a:p>
            <a:r>
              <a:rPr kumimoji="1" lang="zh-CN" altLang="en-US" dirty="0"/>
              <a:t>韩国多联机市场在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年达到约</a:t>
            </a:r>
            <a:r>
              <a:rPr kumimoji="1" lang="en-US" altLang="zh-CN" dirty="0"/>
              <a:t>11.9</a:t>
            </a:r>
            <a:r>
              <a:rPr kumimoji="1" lang="zh-CN" altLang="en-US" dirty="0"/>
              <a:t>万台，相对人口来讲，韩国是一个很大的市场。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.3.</a:t>
            </a:r>
            <a:r>
              <a:rPr kumimoji="1" lang="zh-CN" altLang="en-US" dirty="0"/>
              <a:t>日本</a:t>
            </a:r>
          </a:p>
          <a:p>
            <a:r>
              <a:rPr kumimoji="1" lang="zh-CN" altLang="en-US" dirty="0"/>
              <a:t>日本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年多联机达到</a:t>
            </a:r>
            <a:r>
              <a:rPr kumimoji="1" lang="en-US" altLang="zh-CN" dirty="0"/>
              <a:t>16</a:t>
            </a:r>
            <a:r>
              <a:rPr kumimoji="1" lang="zh-CN" altLang="en-US" dirty="0"/>
              <a:t>万台。其中更新需求占总需求的一半。尽管市场增长很小，但日本仍然在技术处于领先地位。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.4.</a:t>
            </a:r>
            <a:r>
              <a:rPr kumimoji="1" lang="zh-CN" altLang="en-US" dirty="0"/>
              <a:t>北美市场</a:t>
            </a:r>
          </a:p>
          <a:p>
            <a:r>
              <a:rPr kumimoji="1" lang="zh-CN" altLang="en-US" dirty="0"/>
              <a:t>北美多联机市场起步晚，但是很快，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年达到</a:t>
            </a:r>
            <a:r>
              <a:rPr kumimoji="1" lang="en-US" altLang="zh-CN" dirty="0"/>
              <a:t>7.2</a:t>
            </a:r>
            <a:r>
              <a:rPr kumimoji="1" lang="zh-CN" altLang="en-US" dirty="0"/>
              <a:t>万台。</a:t>
            </a:r>
          </a:p>
          <a:p>
            <a:r>
              <a:rPr kumimoji="1" lang="zh-CN" altLang="en-US" dirty="0"/>
              <a:t>北美地区对多联机的认知度越来越高，潜在市场持乐观态度。</a:t>
            </a:r>
          </a:p>
          <a:p>
            <a:r>
              <a:rPr kumimoji="1" lang="zh-CN" altLang="en-US" dirty="0"/>
              <a:t>比如，在纽约等地的高档公寓和住宅中，小多联的需求急剧增加。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.5.</a:t>
            </a:r>
            <a:r>
              <a:rPr kumimoji="1" lang="zh-CN" altLang="en-US" dirty="0"/>
              <a:t>欧洲</a:t>
            </a:r>
          </a:p>
          <a:p>
            <a:r>
              <a:rPr kumimoji="1" lang="zh-CN" altLang="en-US" dirty="0"/>
              <a:t>欧洲多联机市场，包括小多联达到</a:t>
            </a:r>
            <a:r>
              <a:rPr kumimoji="1" lang="en-US" altLang="zh-CN" dirty="0"/>
              <a:t>17.7</a:t>
            </a:r>
            <a:r>
              <a:rPr kumimoji="1" lang="zh-CN" altLang="en-US" dirty="0"/>
              <a:t>万台。</a:t>
            </a:r>
          </a:p>
          <a:p>
            <a:r>
              <a:rPr kumimoji="1" lang="zh-CN" altLang="en-US" dirty="0"/>
              <a:t>法国成为欧洲最大的市场。</a:t>
            </a:r>
          </a:p>
          <a:p>
            <a:r>
              <a:rPr kumimoji="1" lang="zh-CN" altLang="en-US" dirty="0"/>
              <a:t>北欧</a:t>
            </a:r>
            <a:r>
              <a:rPr kumimoji="1" lang="en-US" altLang="zh-CN" dirty="0"/>
              <a:t>VRF</a:t>
            </a:r>
            <a:r>
              <a:rPr kumimoji="1" lang="zh-CN" altLang="en-US" dirty="0"/>
              <a:t>市场的增长速度快于南欧市场。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.6.</a:t>
            </a:r>
            <a:r>
              <a:rPr kumimoji="1" lang="zh-CN" altLang="en-US" dirty="0"/>
              <a:t>东南亚</a:t>
            </a:r>
          </a:p>
          <a:p>
            <a:r>
              <a:rPr kumimoji="1" lang="zh-CN" altLang="en-US" dirty="0"/>
              <a:t>东南亚是最具吸引力的市场之一。</a:t>
            </a:r>
          </a:p>
          <a:p>
            <a:r>
              <a:rPr kumimoji="1" lang="zh-CN" altLang="en-US" dirty="0"/>
              <a:t>越南、泰国、菲律宾、新加坡、印尼、马来西亚、缅甸等东南亚七大市场，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年需求量达到</a:t>
            </a:r>
            <a:r>
              <a:rPr kumimoji="1" lang="en-US" altLang="zh-CN" dirty="0"/>
              <a:t>6.77</a:t>
            </a:r>
            <a:r>
              <a:rPr kumimoji="1" lang="zh-CN" altLang="en-US" dirty="0"/>
              <a:t>万台。</a:t>
            </a:r>
          </a:p>
          <a:p>
            <a:r>
              <a:rPr kumimoji="1" lang="zh-CN" altLang="en-US" dirty="0"/>
              <a:t>越南在东南亚市场中的潜力很大。</a:t>
            </a:r>
          </a:p>
          <a:p>
            <a:r>
              <a:rPr kumimoji="1" lang="zh-CN" altLang="en-US" dirty="0"/>
              <a:t>在新加坡，多联机已经使用了大约</a:t>
            </a:r>
            <a:r>
              <a:rPr kumimoji="1" lang="en-US" altLang="zh-CN" dirty="0"/>
              <a:t>20</a:t>
            </a:r>
            <a:r>
              <a:rPr kumimoji="1" lang="zh-CN" altLang="en-US" dirty="0"/>
              <a:t>年多年，更新市场可观。</a:t>
            </a:r>
          </a:p>
          <a:p>
            <a:r>
              <a:rPr kumimoji="1" lang="zh-CN" altLang="en-US" dirty="0"/>
              <a:t>泰国和菲律宾受出现了一个新的趋势：多联机的应用增加，开始取代冷水机组。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.7.</a:t>
            </a:r>
            <a:r>
              <a:rPr kumimoji="1" lang="zh-CN" altLang="en-US" dirty="0"/>
              <a:t>澳大利亚</a:t>
            </a:r>
          </a:p>
          <a:p>
            <a:r>
              <a:rPr kumimoji="1" lang="zh-CN" altLang="en-US" dirty="0"/>
              <a:t>澳大利亚市场总需求为</a:t>
            </a:r>
            <a:r>
              <a:rPr kumimoji="1" lang="en-US" altLang="zh-CN" dirty="0"/>
              <a:t>1.6</a:t>
            </a:r>
            <a:r>
              <a:rPr kumimoji="1" lang="zh-CN" altLang="en-US" dirty="0"/>
              <a:t>万台。热回收式的比例很高。</a:t>
            </a:r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320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好，现在让我们看看全球空气源热泵市场。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全球市场主要集中在中国、欧洲和日本。</a:t>
            </a:r>
          </a:p>
          <a:p>
            <a:r>
              <a:rPr kumimoji="1" lang="zh-CN" altLang="en-US" dirty="0"/>
              <a:t>这三个国家分别占全球市场的</a:t>
            </a:r>
            <a:r>
              <a:rPr kumimoji="1" lang="en-US" altLang="zh-CN" dirty="0"/>
              <a:t>62.8%</a:t>
            </a:r>
            <a:r>
              <a:rPr kumimoji="1" lang="zh-CN" altLang="en-US" dirty="0"/>
              <a:t>、</a:t>
            </a:r>
            <a:r>
              <a:rPr kumimoji="1" lang="en-US" altLang="zh-CN" dirty="0"/>
              <a:t>18.1%</a:t>
            </a:r>
            <a:r>
              <a:rPr kumimoji="1" lang="zh-CN" altLang="en-US" dirty="0"/>
              <a:t>和</a:t>
            </a:r>
            <a:r>
              <a:rPr kumimoji="1" lang="en-US" altLang="zh-CN" dirty="0"/>
              <a:t>14.9%</a:t>
            </a:r>
            <a:r>
              <a:rPr kumimoji="1" lang="zh-CN" altLang="en-US" dirty="0"/>
              <a:t>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由于中国市场太大，我们把全球市场划分两大部分。</a:t>
            </a:r>
          </a:p>
          <a:p>
            <a:r>
              <a:rPr kumimoji="1" lang="zh-CN" altLang="en-US" dirty="0"/>
              <a:t>左边是中国之外全球市场，右边的曲线是中国市场。</a:t>
            </a:r>
          </a:p>
          <a:p>
            <a:r>
              <a:rPr kumimoji="1" lang="en-US" altLang="zh-CN" dirty="0"/>
              <a:t>2019</a:t>
            </a:r>
            <a:r>
              <a:rPr kumimoji="1" lang="zh-CN" altLang="en-US" dirty="0"/>
              <a:t>年，包括中国在内的全球空气源热泵的需求量达到</a:t>
            </a:r>
            <a:r>
              <a:rPr kumimoji="1" lang="en-US" altLang="zh-CN" dirty="0"/>
              <a:t>342</a:t>
            </a:r>
            <a:r>
              <a:rPr kumimoji="1" lang="zh-CN" altLang="en-US" dirty="0"/>
              <a:t>万台。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许多国家对热泵产业实施了补贴，其中空气源热泵脱颖而出。</a:t>
            </a:r>
          </a:p>
          <a:p>
            <a:r>
              <a:rPr kumimoji="1" lang="zh-CN" altLang="en-US" dirty="0"/>
              <a:t>全球空气源热泵市场连续四年实现了两位数的增长。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欧洲市场增长率最高，连续第七年达到历史最高水平。</a:t>
            </a:r>
          </a:p>
          <a:p>
            <a:r>
              <a:rPr kumimoji="1" lang="zh-CN" altLang="en-US" dirty="0"/>
              <a:t>快速增长的需要原因归功于欧洲加速淘汰燃油锅炉和低效燃气锅炉。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日本空气源热泵使用</a:t>
            </a:r>
            <a:r>
              <a:rPr kumimoji="1" lang="en-US" altLang="zh-CN" dirty="0"/>
              <a:t>CO2</a:t>
            </a:r>
            <a:r>
              <a:rPr kumimoji="1" lang="zh-CN" altLang="en-US" dirty="0"/>
              <a:t>为制冷剂，市场很成熟，但是依然在稳定增长。</a:t>
            </a:r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8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en-US" altLang="zh-CN" dirty="0"/>
              <a:t>.1. &lt;</a:t>
            </a:r>
            <a:r>
              <a:rPr kumimoji="1" lang="zh-CN" altLang="en-US" dirty="0"/>
              <a:t>法国</a:t>
            </a:r>
            <a:r>
              <a:rPr kumimoji="1" lang="en-US" altLang="zh-CN" dirty="0"/>
              <a:t>&gt;</a:t>
            </a:r>
          </a:p>
          <a:p>
            <a:pPr lvl="0"/>
            <a:r>
              <a:rPr kumimoji="1" lang="zh-CN" altLang="en-US" dirty="0"/>
              <a:t>大家可以从左图中感受到法国空气源热泵取暖市场的快速发展</a:t>
            </a:r>
            <a:r>
              <a:rPr kumimoji="1" lang="en-US" altLang="zh-CN" dirty="0"/>
              <a:t>.</a:t>
            </a:r>
          </a:p>
          <a:p>
            <a:pPr lvl="0"/>
            <a:r>
              <a:rPr kumimoji="1" lang="en-US" altLang="zh-CN" dirty="0"/>
              <a:t>2019</a:t>
            </a:r>
            <a:r>
              <a:rPr kumimoji="1" lang="zh-CN" altLang="en-US" dirty="0"/>
              <a:t>年增长率甚至超过</a:t>
            </a:r>
            <a:r>
              <a:rPr kumimoji="1" lang="en-US" altLang="zh-CN" dirty="0"/>
              <a:t>80%</a:t>
            </a:r>
            <a:r>
              <a:rPr kumimoji="1" lang="zh-CN" altLang="en-US" dirty="0"/>
              <a:t>。</a:t>
            </a:r>
          </a:p>
          <a:p>
            <a:pPr lvl="0"/>
            <a:r>
              <a:rPr kumimoji="1" lang="en-US" altLang="zh-CN" dirty="0"/>
              <a:t>.2. &lt;</a:t>
            </a:r>
            <a:r>
              <a:rPr kumimoji="1" lang="zh-CN" altLang="en-US" dirty="0"/>
              <a:t>右上图</a:t>
            </a:r>
            <a:r>
              <a:rPr kumimoji="1" lang="en-US" altLang="zh-CN" dirty="0"/>
              <a:t>&gt;</a:t>
            </a:r>
          </a:p>
          <a:p>
            <a:pPr lvl="0"/>
            <a:r>
              <a:rPr kumimoji="1" lang="zh-CN" altLang="en-US" dirty="0"/>
              <a:t>右上方的内容是欧盟的相关政策</a:t>
            </a:r>
          </a:p>
          <a:p>
            <a:pPr lvl="0"/>
            <a:r>
              <a:rPr kumimoji="1" lang="en-US" altLang="zh-CN" dirty="0"/>
              <a:t>-2008</a:t>
            </a:r>
            <a:r>
              <a:rPr kumimoji="1" lang="zh-CN" altLang="en-US" dirty="0"/>
              <a:t>年欧盟开始引进 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一揽子计划</a:t>
            </a:r>
            <a:r>
              <a:rPr kumimoji="1" lang="en-US" altLang="zh-CN" dirty="0"/>
              <a:t>》</a:t>
            </a:r>
          </a:p>
          <a:p>
            <a:pPr lvl="0"/>
            <a:r>
              <a:rPr kumimoji="1" lang="en-US" altLang="zh-CN" dirty="0"/>
              <a:t>《</a:t>
            </a:r>
            <a:r>
              <a:rPr kumimoji="1" lang="zh-CN" altLang="en-US" dirty="0"/>
              <a:t>一揽子计划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制定了三个主要目标：</a:t>
            </a:r>
            <a:r>
              <a:rPr kumimoji="1" lang="en-US" altLang="zh-CN" dirty="0"/>
              <a:t>. </a:t>
            </a:r>
            <a:r>
              <a:rPr kumimoji="1" lang="zh-CN" altLang="en-US" dirty="0"/>
              <a:t>温室气体排放降低</a:t>
            </a:r>
            <a:r>
              <a:rPr kumimoji="1" lang="en-US" altLang="zh-CN" dirty="0"/>
              <a:t>20%; </a:t>
            </a:r>
            <a:r>
              <a:rPr kumimoji="1" lang="zh-CN" altLang="en-US" dirty="0"/>
              <a:t>能源中</a:t>
            </a:r>
            <a:r>
              <a:rPr kumimoji="1" lang="en-US" altLang="zh-CN" dirty="0"/>
              <a:t>20%</a:t>
            </a:r>
            <a:r>
              <a:rPr kumimoji="1" lang="zh-CN" altLang="en-US" dirty="0"/>
              <a:t>为可再生能源</a:t>
            </a:r>
            <a:r>
              <a:rPr kumimoji="1" lang="en-US" altLang="zh-CN" dirty="0"/>
              <a:t>. </a:t>
            </a:r>
            <a:r>
              <a:rPr kumimoji="1" lang="zh-CN" altLang="en-US" dirty="0"/>
              <a:t>能效提高</a:t>
            </a:r>
            <a:r>
              <a:rPr kumimoji="1" lang="en-US" altLang="zh-CN" dirty="0"/>
              <a:t>20%.</a:t>
            </a:r>
          </a:p>
          <a:p>
            <a:pPr lvl="0"/>
            <a:r>
              <a:rPr kumimoji="1" lang="en-US" altLang="zh-CN" dirty="0"/>
              <a:t>-2019</a:t>
            </a:r>
            <a:r>
              <a:rPr kumimoji="1" lang="zh-CN" altLang="en-US" dirty="0"/>
              <a:t>年颁布了再生能源指令</a:t>
            </a:r>
          </a:p>
          <a:p>
            <a:pPr lvl="0"/>
            <a:r>
              <a:rPr kumimoji="1" lang="zh-CN" altLang="en-US" dirty="0"/>
              <a:t>热泵和太阳能，风力发电一样，被划分为可再生能源。</a:t>
            </a:r>
          </a:p>
          <a:p>
            <a:pPr lvl="0"/>
            <a:r>
              <a:rPr kumimoji="1" lang="en-US" altLang="zh-CN" dirty="0"/>
              <a:t>-2014</a:t>
            </a:r>
            <a:r>
              <a:rPr kumimoji="1" lang="zh-CN" altLang="en-US" dirty="0"/>
              <a:t>年 版本了</a:t>
            </a:r>
            <a:r>
              <a:rPr kumimoji="1" lang="en-US" altLang="zh-CN" dirty="0"/>
              <a:t>2030</a:t>
            </a:r>
            <a:r>
              <a:rPr kumimoji="1" lang="zh-CN" altLang="en-US" dirty="0"/>
              <a:t>年目标</a:t>
            </a:r>
          </a:p>
          <a:p>
            <a:pPr lvl="0"/>
            <a:r>
              <a:rPr kumimoji="1" lang="en-US" altLang="zh-CN" dirty="0"/>
              <a:t>2019</a:t>
            </a:r>
            <a:r>
              <a:rPr kumimoji="1" lang="zh-CN" altLang="en-US" dirty="0"/>
              <a:t>年 启动欧洲启动了绿色交易</a:t>
            </a:r>
          </a:p>
          <a:p>
            <a:pPr lvl="0"/>
            <a:r>
              <a:rPr kumimoji="1" lang="en-US" altLang="zh-CN" dirty="0"/>
              <a:t>2020</a:t>
            </a:r>
            <a:r>
              <a:rPr kumimoji="1" lang="zh-CN" altLang="en-US" dirty="0"/>
              <a:t>年 确立了疫情复兴基金</a:t>
            </a:r>
          </a:p>
          <a:p>
            <a:pPr lvl="0"/>
            <a:r>
              <a:rPr kumimoji="1" lang="en-US" altLang="zh-CN" dirty="0"/>
              <a:t>.3. </a:t>
            </a:r>
            <a:r>
              <a:rPr kumimoji="1" lang="zh-CN" altLang="en-US" dirty="0"/>
              <a:t>右下侧是法国政府对热泵丰厚的补贴。</a:t>
            </a:r>
          </a:p>
          <a:p>
            <a:pPr lvl="0"/>
            <a:endParaRPr kumimoji="1" lang="zh-CN" altLang="en-US" dirty="0"/>
          </a:p>
          <a:p>
            <a:pPr lvl="0"/>
            <a:r>
              <a:rPr kumimoji="1" lang="zh-CN" altLang="en-US" dirty="0"/>
              <a:t>好，热泵就到这里。</a:t>
            </a:r>
          </a:p>
          <a:p>
            <a:pPr lvl="0"/>
            <a:endParaRPr kumimoji="1" lang="zh-CN" altLang="en-US" dirty="0"/>
          </a:p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190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200" dirty="0"/>
              <a:t>下面一个议题是冷水机组市场。</a:t>
            </a:r>
          </a:p>
          <a:p>
            <a:endParaRPr kumimoji="1" lang="zh-CN" altLang="en-US" sz="1200" dirty="0"/>
          </a:p>
          <a:p>
            <a:r>
              <a:rPr kumimoji="1" lang="en-US" altLang="zh-CN" sz="1200" dirty="0"/>
              <a:t>.&lt;</a:t>
            </a:r>
            <a:r>
              <a:rPr kumimoji="1" lang="zh-CN" altLang="en-US" sz="1200" dirty="0"/>
              <a:t>左图</a:t>
            </a:r>
            <a:r>
              <a:rPr kumimoji="1" lang="en-US" altLang="zh-CN" sz="1200" dirty="0"/>
              <a:t>&gt;</a:t>
            </a:r>
          </a:p>
          <a:p>
            <a:r>
              <a:rPr kumimoji="1" lang="zh-CN" altLang="en-US" sz="1200" dirty="0"/>
              <a:t>请大家看左图。根据</a:t>
            </a:r>
            <a:r>
              <a:rPr kumimoji="1" lang="en-US" altLang="zh-CN" sz="1200" dirty="0"/>
              <a:t>JARN</a:t>
            </a:r>
            <a:r>
              <a:rPr kumimoji="1" lang="zh-CN" altLang="en-US" sz="1200" dirty="0"/>
              <a:t>的统计，</a:t>
            </a:r>
            <a:r>
              <a:rPr kumimoji="1" lang="en-US" altLang="zh-CN" sz="1200" dirty="0"/>
              <a:t>2019</a:t>
            </a:r>
            <a:r>
              <a:rPr kumimoji="1" lang="zh-CN" altLang="en-US" sz="1200" dirty="0"/>
              <a:t>年全球冷水机的需求接近</a:t>
            </a:r>
            <a:r>
              <a:rPr kumimoji="1" lang="en-US" altLang="zh-CN" sz="1200" dirty="0"/>
              <a:t>86</a:t>
            </a:r>
            <a:r>
              <a:rPr kumimoji="1" lang="zh-CN" altLang="en-US" sz="1200" dirty="0"/>
              <a:t>亿美元。</a:t>
            </a:r>
          </a:p>
          <a:p>
            <a:r>
              <a:rPr kumimoji="1" lang="zh-CN" altLang="en-US" sz="1200" dirty="0"/>
              <a:t>室外机和空气末端的需求水平基本相同。大家可以看到绿色和橙色的高度差不多。</a:t>
            </a:r>
          </a:p>
          <a:p>
            <a:r>
              <a:rPr kumimoji="1" lang="zh-CN" altLang="en-US" sz="1200" dirty="0"/>
              <a:t>主要的冷水机组市场是中国、美国和欧洲，分别占世界市场的</a:t>
            </a:r>
            <a:r>
              <a:rPr kumimoji="1" lang="en-US" altLang="zh-CN" sz="1200" dirty="0"/>
              <a:t>31.2%</a:t>
            </a:r>
            <a:r>
              <a:rPr kumimoji="1" lang="zh-CN" altLang="en-US" sz="1200" dirty="0"/>
              <a:t>、</a:t>
            </a:r>
            <a:r>
              <a:rPr kumimoji="1" lang="en-US" altLang="zh-CN" sz="1200" dirty="0"/>
              <a:t>15.7%</a:t>
            </a:r>
            <a:r>
              <a:rPr kumimoji="1" lang="zh-CN" altLang="en-US" sz="1200" dirty="0"/>
              <a:t>和</a:t>
            </a:r>
            <a:r>
              <a:rPr kumimoji="1" lang="en-US" altLang="zh-CN" sz="1200" dirty="0"/>
              <a:t>17%</a:t>
            </a:r>
            <a:r>
              <a:rPr kumimoji="1" lang="zh-CN" altLang="en-US" sz="1200" dirty="0"/>
              <a:t>。</a:t>
            </a:r>
          </a:p>
          <a:p>
            <a:endParaRPr kumimoji="1" lang="zh-CN" altLang="en-US" sz="1200" dirty="0"/>
          </a:p>
          <a:p>
            <a:r>
              <a:rPr kumimoji="1" lang="en-US" altLang="zh-CN" sz="1200" dirty="0"/>
              <a:t>.&lt;</a:t>
            </a:r>
            <a:r>
              <a:rPr kumimoji="1" lang="zh-CN" altLang="en-US" sz="1200" dirty="0"/>
              <a:t>右上图</a:t>
            </a:r>
            <a:r>
              <a:rPr kumimoji="1" lang="en-US" altLang="zh-CN" sz="1200" dirty="0"/>
              <a:t>&gt;</a:t>
            </a:r>
          </a:p>
          <a:p>
            <a:r>
              <a:rPr kumimoji="1" lang="zh-CN" altLang="en-US" sz="1200" dirty="0"/>
              <a:t>右上图是磁悬浮离心冷水机组在几个主要市场的情况。</a:t>
            </a:r>
          </a:p>
          <a:p>
            <a:r>
              <a:rPr kumimoji="1" lang="zh-CN" altLang="en-US" sz="1200" dirty="0"/>
              <a:t>磁悬浮离心式冷水机组正朝着大制冷量方向发展，这对传统离心机来说提出了很大的挑战。</a:t>
            </a:r>
          </a:p>
          <a:p>
            <a:r>
              <a:rPr kumimoji="1" lang="zh-CN" altLang="en-US" sz="1200" dirty="0"/>
              <a:t>磁悬浮使用低</a:t>
            </a:r>
            <a:r>
              <a:rPr kumimoji="1" lang="en-US" altLang="zh-CN" sz="1200" dirty="0"/>
              <a:t>GWP</a:t>
            </a:r>
            <a:r>
              <a:rPr kumimoji="1" lang="zh-CN" altLang="en-US" sz="1200" dirty="0"/>
              <a:t>环保制冷剂的应用越来越多。</a:t>
            </a:r>
          </a:p>
          <a:p>
            <a:endParaRPr kumimoji="1" lang="zh-CN" altLang="en-US" sz="1200" dirty="0"/>
          </a:p>
          <a:p>
            <a:r>
              <a:rPr kumimoji="1" lang="en-US" altLang="zh-CN" sz="1200" dirty="0"/>
              <a:t>2020</a:t>
            </a:r>
            <a:r>
              <a:rPr kumimoji="1" lang="zh-CN" altLang="en-US" sz="1200" dirty="0"/>
              <a:t>年，预计中国同比增长</a:t>
            </a:r>
            <a:r>
              <a:rPr kumimoji="1" lang="en-US" altLang="zh-CN" sz="1200" dirty="0"/>
              <a:t>30%</a:t>
            </a:r>
            <a:r>
              <a:rPr kumimoji="1" lang="zh-CN" altLang="en-US" sz="1200" dirty="0"/>
              <a:t>，亚太地区预计同比增长</a:t>
            </a:r>
            <a:r>
              <a:rPr kumimoji="1" lang="en-US" altLang="zh-CN" sz="1200" dirty="0"/>
              <a:t>18%</a:t>
            </a:r>
            <a:r>
              <a:rPr kumimoji="1" lang="zh-CN" altLang="en-US" sz="1200" dirty="0"/>
              <a:t>。</a:t>
            </a:r>
          </a:p>
          <a:p>
            <a:endParaRPr kumimoji="1" lang="zh-CN" altLang="en-US" sz="1200" dirty="0"/>
          </a:p>
          <a:p>
            <a:r>
              <a:rPr kumimoji="1" lang="en-US" altLang="zh-CN" sz="1200" dirty="0"/>
              <a:t>.&lt;</a:t>
            </a:r>
            <a:r>
              <a:rPr kumimoji="1" lang="zh-CN" altLang="en-US" sz="1200" dirty="0"/>
              <a:t>右下部分</a:t>
            </a:r>
            <a:r>
              <a:rPr kumimoji="1" lang="en-US" altLang="zh-CN" sz="1200" dirty="0"/>
              <a:t>&gt;</a:t>
            </a:r>
          </a:p>
          <a:p>
            <a:r>
              <a:rPr kumimoji="1" lang="zh-CN" altLang="en-US" sz="1200" dirty="0"/>
              <a:t>右下部分是冷水机组市场的趋势。</a:t>
            </a:r>
          </a:p>
          <a:p>
            <a:endParaRPr kumimoji="1" lang="zh-CN" altLang="en-US" sz="1200" dirty="0"/>
          </a:p>
          <a:p>
            <a:r>
              <a:rPr kumimoji="1" lang="zh-CN" altLang="en-US" sz="1200" dirty="0"/>
              <a:t>数据中心需求增加</a:t>
            </a:r>
          </a:p>
          <a:p>
            <a:r>
              <a:rPr kumimoji="1" lang="zh-CN" altLang="en-US" sz="1200" dirty="0"/>
              <a:t>空气末端性能的要求越来越高</a:t>
            </a:r>
          </a:p>
          <a:p>
            <a:r>
              <a:rPr kumimoji="1" lang="zh-CN" altLang="en-US" sz="1200" dirty="0"/>
              <a:t>热泵模块涡旋机快速增长</a:t>
            </a:r>
          </a:p>
          <a:p>
            <a:r>
              <a:rPr kumimoji="1" lang="zh-CN" altLang="en-US" sz="1200" dirty="0"/>
              <a:t>欧洲市场冷水机受欢迎，卷土重来</a:t>
            </a:r>
          </a:p>
          <a:p>
            <a:r>
              <a:rPr kumimoji="1" lang="zh-CN" altLang="en-US" sz="1200" dirty="0"/>
              <a:t>吸收式冷水机在余热方面的应用增加</a:t>
            </a:r>
          </a:p>
          <a:p>
            <a:r>
              <a:rPr kumimoji="1" lang="zh-CN" altLang="en-US" sz="1200" dirty="0"/>
              <a:t>冷水机组和多联机的混合系统增加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735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好，下面我们来介绍的日本新技术。</a:t>
            </a:r>
          </a:p>
          <a:p>
            <a:r>
              <a:rPr kumimoji="1" lang="zh-CN" altLang="en-US" dirty="0"/>
              <a:t>空气净化技术深受关注。</a:t>
            </a:r>
          </a:p>
          <a:p>
            <a:r>
              <a:rPr kumimoji="1" lang="zh-CN" altLang="en-US" dirty="0"/>
              <a:t>其中最具有代表性的就是松下的</a:t>
            </a:r>
            <a:r>
              <a:rPr kumimoji="1" lang="en-US" altLang="zh-CN" dirty="0" err="1"/>
              <a:t>Nanoe</a:t>
            </a:r>
            <a:r>
              <a:rPr kumimoji="1" lang="en-US" altLang="zh-CN" dirty="0"/>
              <a:t> X</a:t>
            </a:r>
            <a:r>
              <a:rPr kumimoji="1" lang="zh-CN" altLang="en-US" dirty="0"/>
              <a:t>技术。</a:t>
            </a:r>
          </a:p>
          <a:p>
            <a:r>
              <a:rPr kumimoji="1" lang="zh-CN" altLang="en-US" dirty="0"/>
              <a:t>这种新技术广泛应用于松下的家用，商用空调以及多联机系统。</a:t>
            </a:r>
          </a:p>
          <a:p>
            <a:r>
              <a:rPr kumimoji="1" lang="zh-CN" altLang="en-US" dirty="0"/>
              <a:t>在日本和全球都获得了广泛的欢迎。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好，下面让我们从视频来感受一下</a:t>
            </a:r>
            <a:r>
              <a:rPr kumimoji="1" lang="en-US" altLang="zh-CN" dirty="0"/>
              <a:t>Panasonic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Nanoe</a:t>
            </a:r>
            <a:r>
              <a:rPr kumimoji="1" lang="en-US" altLang="zh-CN" dirty="0"/>
              <a:t> X</a:t>
            </a:r>
            <a:r>
              <a:rPr kumimoji="1" lang="zh-CN" altLang="en-US" dirty="0"/>
              <a:t>技术。</a:t>
            </a:r>
          </a:p>
          <a:p>
            <a:r>
              <a:rPr kumimoji="1" lang="en-US" altLang="zh-CN" dirty="0"/>
              <a:t>&lt;English…&gt;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240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刚才大家看到的是关于松下的纳米水离子的介绍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.&lt;</a:t>
            </a:r>
            <a:r>
              <a:rPr kumimoji="1" lang="ja-JP" altLang="en-US" dirty="0"/>
              <a:t>自然界</a:t>
            </a:r>
            <a:r>
              <a:rPr kumimoji="1" lang="en-US" altLang="ja-JP" dirty="0"/>
              <a:t>&gt;</a:t>
            </a:r>
          </a:p>
          <a:p>
            <a:r>
              <a:rPr kumimoji="1" lang="ja-JP" altLang="en-US" dirty="0"/>
              <a:t>纳米水离子存在于自然界，它可以有效地抑制空气中的病毒。</a:t>
            </a:r>
          </a:p>
          <a:p>
            <a:r>
              <a:rPr kumimoji="1" lang="ja-JP" altLang="en-US" dirty="0"/>
              <a:t>这些离子与其他元素具有很强的反应性。</a:t>
            </a:r>
          </a:p>
          <a:p>
            <a:r>
              <a:rPr kumimoji="1" lang="ja-JP" altLang="en-US" dirty="0"/>
              <a:t>纳米水离子通过与其他元素发生反应，可以达到抑制污染物生长，分解污染物，以阻止其产生不良反应的效果。 </a:t>
            </a:r>
          </a:p>
          <a:p>
            <a:r>
              <a:rPr kumimoji="1" lang="ja-JP" altLang="en-US" dirty="0"/>
              <a:t>不过自然界中的水离子寿命很短，只有一秒钟。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.&lt;</a:t>
            </a:r>
            <a:r>
              <a:rPr kumimoji="1" lang="en-US" altLang="ja-JP" dirty="0" err="1"/>
              <a:t>nanoe™X</a:t>
            </a:r>
            <a:r>
              <a:rPr kumimoji="1" lang="en-US" altLang="ja-JP" dirty="0"/>
              <a:t>&gt;</a:t>
            </a:r>
          </a:p>
          <a:p>
            <a:r>
              <a:rPr kumimoji="1" lang="ja-JP" altLang="en-US" dirty="0"/>
              <a:t>请看左图。松下的纳米水离子被包围在水分子中，它的寿命可长达</a:t>
            </a:r>
            <a:r>
              <a:rPr kumimoji="1" lang="en-US" altLang="ja-JP" dirty="0"/>
              <a:t>10</a:t>
            </a:r>
            <a:r>
              <a:rPr kumimoji="1" lang="ja-JP" altLang="en-US" dirty="0"/>
              <a:t>分钟。</a:t>
            </a:r>
          </a:p>
          <a:p>
            <a:r>
              <a:rPr kumimoji="1" lang="ja-JP" altLang="en-US" dirty="0"/>
              <a:t>可以强力吸附病毒和细菌，通过夺走氢元素使病毒和细菌的蛋白质发生变化，从而抑制其生长。</a:t>
            </a:r>
          </a:p>
          <a:p>
            <a:r>
              <a:rPr kumimoji="1" lang="ja-JP" altLang="en-US" dirty="0"/>
              <a:t>请看右图。搭载了</a:t>
            </a:r>
            <a:r>
              <a:rPr kumimoji="1" lang="en-US" altLang="ja-JP" dirty="0" err="1"/>
              <a:t>nanoe™X</a:t>
            </a:r>
            <a:r>
              <a:rPr kumimoji="1" lang="ja-JP" altLang="en-US" dirty="0"/>
              <a:t>技术的松下空调，可以在</a:t>
            </a:r>
            <a:r>
              <a:rPr kumimoji="1" lang="en-US" altLang="ja-JP" dirty="0"/>
              <a:t>30</a:t>
            </a:r>
            <a:r>
              <a:rPr kumimoji="1" lang="ja-JP" altLang="en-US" dirty="0"/>
              <a:t>分钟内使纳米水离子充满整个房间。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en-US" altLang="ja-JP" dirty="0"/>
              <a:t>As you saw in the video, hydroxyl radicals exist in nature and inhibit viruses in the air. 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They are highly reactive with other elements, thanks to this reaction, hydroxyl radicals have the potential to inhibit the growth of pollutants, break them down and </a:t>
            </a:r>
            <a:r>
              <a:rPr kumimoji="1" lang="en-US" altLang="ja-JP" dirty="0" err="1"/>
              <a:t>neutralise</a:t>
            </a:r>
            <a:r>
              <a:rPr kumimoji="1" lang="en-US" altLang="ja-JP" dirty="0"/>
              <a:t> the unpleasant effects. But the lifespan is very short like a second.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Hydroxyl radicals of </a:t>
            </a:r>
            <a:r>
              <a:rPr kumimoji="1" lang="en-US" altLang="ja-JP" dirty="0" err="1"/>
              <a:t>nanoe</a:t>
            </a:r>
            <a:r>
              <a:rPr kumimoji="1" lang="en-US" altLang="ja-JP" dirty="0"/>
              <a:t>™ X have a longer lifespan like ten minutes because they are contained in water. </a:t>
            </a:r>
            <a:br>
              <a:rPr kumimoji="1" lang="en-US" altLang="ja-JP" dirty="0"/>
            </a:br>
            <a:r>
              <a:rPr kumimoji="1" lang="en-US" altLang="ja-JP" dirty="0"/>
              <a:t>So they can reach pollutants such as viruses and bacteria, and take away hydrogen and denature proteins. </a:t>
            </a:r>
          </a:p>
          <a:p>
            <a:r>
              <a:rPr kumimoji="1" lang="en-US" altLang="ja-JP" dirty="0"/>
              <a:t>This is how Hydroxyl radicals inhibit the activity of the pollutants.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airflow from Panasonic’s air conditioner equipped with </a:t>
            </a:r>
            <a:r>
              <a:rPr kumimoji="1" lang="en-US" altLang="ja-JP" dirty="0" err="1"/>
              <a:t>nanoe</a:t>
            </a:r>
            <a:r>
              <a:rPr kumimoji="1" lang="en-US" altLang="ja-JP" dirty="0"/>
              <a:t>™ X can fill the room  with </a:t>
            </a:r>
            <a:r>
              <a:rPr kumimoji="1" lang="en-US" altLang="ja-JP" dirty="0" err="1"/>
              <a:t>nanoe</a:t>
            </a:r>
            <a:r>
              <a:rPr kumimoji="1" lang="en-US" altLang="ja-JP" dirty="0"/>
              <a:t>™ X in 30 minutes.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81E76-E674-2544-B7D6-07390F6403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9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600" dirty="0"/>
              <a:t>那么，你可能会问</a:t>
            </a:r>
            <a:r>
              <a:rPr lang="en-US" altLang="ja-JP" sz="1600" dirty="0"/>
              <a:t>:</a:t>
            </a:r>
            <a:r>
              <a:rPr lang="en-US" altLang="ja-JP" sz="1600" dirty="0" err="1"/>
              <a:t>nanoe™X</a:t>
            </a:r>
            <a:r>
              <a:rPr lang="ja-JP" altLang="en-US" sz="1600" dirty="0"/>
              <a:t>纳米水离子的安全性如何？</a:t>
            </a:r>
          </a:p>
          <a:p>
            <a:endParaRPr lang="ja-JP" altLang="en-US" sz="1600" dirty="0"/>
          </a:p>
          <a:p>
            <a:r>
              <a:rPr lang="ja-JP" altLang="en-US" sz="1600" dirty="0"/>
              <a:t>刚才我们也有提到，纳米水离子存在于自然界。 </a:t>
            </a:r>
          </a:p>
          <a:p>
            <a:r>
              <a:rPr lang="ja-JP" altLang="en-US" sz="1600" dirty="0"/>
              <a:t>不仅如此，它还存在于我们的体内。</a:t>
            </a:r>
          </a:p>
          <a:p>
            <a:r>
              <a:rPr lang="ja-JP" altLang="en-US" sz="1600" dirty="0"/>
              <a:t>人类在呼吸时会在体内产生纳米水离子，并利用它来抑制细菌。</a:t>
            </a:r>
          </a:p>
          <a:p>
            <a:r>
              <a:rPr lang="ja-JP" altLang="en-US" sz="1600" dirty="0"/>
              <a:t>当氧气进入人体时，有</a:t>
            </a:r>
            <a:r>
              <a:rPr lang="en-US" altLang="ja-JP" sz="1600" dirty="0"/>
              <a:t>1-2</a:t>
            </a:r>
            <a:r>
              <a:rPr lang="ja-JP" altLang="en-US" sz="1600" dirty="0"/>
              <a:t>％会变成自由基。而纳米水离子则是自由基类型之一。</a:t>
            </a:r>
          </a:p>
          <a:p>
            <a:r>
              <a:rPr lang="ja-JP" altLang="en-US" sz="1600" dirty="0"/>
              <a:t>我们比较自由基的数量，会发现</a:t>
            </a:r>
            <a:r>
              <a:rPr lang="en-US" altLang="ja-JP" sz="1600" dirty="0" err="1"/>
              <a:t>nanoe™X</a:t>
            </a:r>
            <a:r>
              <a:rPr lang="ja-JP" altLang="en-US" sz="1600" dirty="0"/>
              <a:t>产生的纳米水离子数量为每秒</a:t>
            </a:r>
            <a:r>
              <a:rPr lang="en-US" altLang="ja-JP" sz="1600" dirty="0"/>
              <a:t>4.8</a:t>
            </a:r>
            <a:r>
              <a:rPr lang="ja-JP" altLang="en-US" sz="1600" dirty="0"/>
              <a:t>万亿个，是人类呼吸所能产生的</a:t>
            </a:r>
            <a:r>
              <a:rPr lang="en-US" altLang="ja-JP" sz="1600" dirty="0"/>
              <a:t>1 / 50</a:t>
            </a:r>
            <a:r>
              <a:rPr lang="ja-JP" altLang="en-US" sz="1600" dirty="0"/>
              <a:t>万。</a:t>
            </a:r>
          </a:p>
          <a:p>
            <a:r>
              <a:rPr lang="ja-JP" altLang="en-US" sz="1600" dirty="0"/>
              <a:t>因此，</a:t>
            </a:r>
            <a:r>
              <a:rPr lang="en-US" altLang="ja-JP" sz="1600" dirty="0" err="1"/>
              <a:t>nanoe™X</a:t>
            </a:r>
            <a:r>
              <a:rPr lang="ja-JP" altLang="en-US" sz="1600" dirty="0"/>
              <a:t>是安全的，并且其安全性已通过多个测试机构的验证。</a:t>
            </a:r>
          </a:p>
          <a:p>
            <a:endParaRPr lang="ja-JP" altLang="en-US" sz="1600" dirty="0"/>
          </a:p>
          <a:p>
            <a:endParaRPr lang="ja-JP" altLang="en-US" sz="1600" dirty="0"/>
          </a:p>
          <a:p>
            <a:r>
              <a:rPr lang="en-US" altLang="ja-JP" sz="1600" dirty="0"/>
              <a:t>How about the safety of 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X? </a:t>
            </a:r>
          </a:p>
          <a:p>
            <a:endParaRPr lang="en-US" altLang="ja-JP" sz="1600" dirty="0"/>
          </a:p>
          <a:p>
            <a:r>
              <a:rPr lang="en-US" altLang="ja-JP" sz="1600" dirty="0"/>
              <a:t>As I mentioned, hydroxyl radicals exist in nature. Not only that, hydroxyl radicals exist even in our bodies.</a:t>
            </a:r>
          </a:p>
          <a:p>
            <a:endParaRPr lang="en-US" altLang="ja-JP" sz="1600" dirty="0"/>
          </a:p>
          <a:p>
            <a:r>
              <a:rPr lang="en-US" altLang="ja-JP" sz="1600" dirty="0"/>
              <a:t>Human beings produce hydroxyl radicals in their bodies when they breathe and take advantage of their pollutant-inhibiting characteristics. </a:t>
            </a:r>
          </a:p>
          <a:p>
            <a:r>
              <a:rPr lang="en-US" altLang="ja-JP" sz="1600" dirty="0"/>
              <a:t>When this oxygen enters the body, 1–2% is turned into radicals. Hydroxyl radicle is one of the radical types.</a:t>
            </a:r>
          </a:p>
          <a:p>
            <a:endParaRPr lang="en-US" altLang="ja-JP" sz="1600" dirty="0"/>
          </a:p>
          <a:p>
            <a:r>
              <a:rPr lang="en-US" altLang="ja-JP" sz="1600" dirty="0"/>
              <a:t>When we compare the amount of hydroxyl radicals, the number of hydroxyl radicals generated by 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 is, 4.8 trillion per second, </a:t>
            </a:r>
          </a:p>
          <a:p>
            <a:r>
              <a:rPr lang="en-US" altLang="ja-JP" sz="1600" dirty="0"/>
              <a:t>and it’s 1/500,000th of the number human beings produce by breathing. </a:t>
            </a:r>
          </a:p>
          <a:p>
            <a:r>
              <a:rPr lang="en-US" altLang="ja-JP" sz="1600" dirty="0"/>
              <a:t>Therefore, 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 is safe and its safeness has been verified by various testing organizations.</a:t>
            </a:r>
          </a:p>
          <a:p>
            <a:endParaRPr lang="en-US" altLang="ja-JP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81E76-E674-2544-B7D6-07390F6403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22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600" dirty="0"/>
              <a:t>由于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X(</a:t>
            </a:r>
            <a:r>
              <a:rPr lang="ja-JP" altLang="en-US" sz="1600" dirty="0"/>
              <a:t>纳米水离子</a:t>
            </a:r>
            <a:r>
              <a:rPr lang="en-US" altLang="ja-JP" sz="1600" dirty="0"/>
              <a:t>)</a:t>
            </a:r>
            <a:r>
              <a:rPr lang="ja-JP" altLang="en-US" sz="1600" dirty="0"/>
              <a:t>的存在时间很长而且数量大，因此能够有效去除空气中的污染物，以及粘附在物体表面的污染物。</a:t>
            </a:r>
          </a:p>
          <a:p>
            <a:r>
              <a:rPr lang="ja-JP" altLang="en-US" sz="1600" dirty="0"/>
              <a:t>总之，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X(</a:t>
            </a:r>
            <a:r>
              <a:rPr lang="ja-JP" altLang="en-US" sz="1600" dirty="0"/>
              <a:t>纳米水离子</a:t>
            </a:r>
            <a:r>
              <a:rPr lang="en-US" altLang="ja-JP" sz="1600" dirty="0"/>
              <a:t>)</a:t>
            </a:r>
            <a:r>
              <a:rPr lang="ja-JP" altLang="en-US" sz="1600" dirty="0"/>
              <a:t>可以去除异味，抑制细菌和病毒，霉菌，过敏原，花粉以及其他有害物质。除此之外对皮肤和头发也能起到很好的保湿作用。</a:t>
            </a:r>
          </a:p>
          <a:p>
            <a:endParaRPr lang="ja-JP" altLang="en-US" sz="1600" dirty="0"/>
          </a:p>
          <a:p>
            <a:r>
              <a:rPr lang="ja-JP" altLang="en-US" sz="1600" dirty="0"/>
              <a:t>好，以上就是松下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</a:t>
            </a:r>
            <a:r>
              <a:rPr lang="ja-JP" altLang="en-US" sz="1600" dirty="0"/>
              <a:t>技术的概述。</a:t>
            </a:r>
          </a:p>
          <a:p>
            <a:endParaRPr lang="ja-JP" altLang="en-US" sz="1600" dirty="0"/>
          </a:p>
          <a:p>
            <a:r>
              <a:rPr lang="en-US" altLang="ja-JP" sz="1600" dirty="0"/>
              <a:t>Having a longer lifespan and greater amounts of hydroxyl radicals lead to outstanding effects in the inhibition of the activity of both airborne and adhered pollutants on surfaces. </a:t>
            </a:r>
          </a:p>
          <a:p>
            <a:endParaRPr lang="en-US" altLang="ja-JP" sz="1600" dirty="0"/>
          </a:p>
          <a:p>
            <a:r>
              <a:rPr lang="en-US" altLang="ja-JP" sz="1600" dirty="0" err="1"/>
              <a:t>nanoe</a:t>
            </a:r>
            <a:r>
              <a:rPr lang="en-US" altLang="ja-JP" sz="1600" dirty="0"/>
              <a:t>™ X has 7 effects including deodorization, inhibition of bacteria &amp; viruses, </a:t>
            </a:r>
            <a:r>
              <a:rPr lang="en-US" altLang="ja-JP" sz="1600" dirty="0" err="1"/>
              <a:t>mould</a:t>
            </a:r>
            <a:r>
              <a:rPr lang="en-US" altLang="ja-JP" sz="1600" dirty="0"/>
              <a:t>, allergens, pollens, hazardous substances, and </a:t>
            </a:r>
            <a:r>
              <a:rPr lang="en-US" altLang="ja-JP" sz="1600" dirty="0" err="1"/>
              <a:t>moisturisation</a:t>
            </a:r>
            <a:r>
              <a:rPr lang="en-US" altLang="ja-JP" sz="1600" dirty="0"/>
              <a:t> of skin &amp; hair. </a:t>
            </a:r>
          </a:p>
          <a:p>
            <a:r>
              <a:rPr lang="en-US" altLang="ja-JP" sz="1600" dirty="0"/>
              <a:t>This is the overview of Panasonic’s </a:t>
            </a:r>
            <a:r>
              <a:rPr lang="en-US" altLang="ja-JP" sz="1600" dirty="0" err="1"/>
              <a:t>nanoe</a:t>
            </a:r>
            <a:r>
              <a:rPr lang="en-US" altLang="ja-JP" sz="1600" dirty="0"/>
              <a:t>™ X technology.</a:t>
            </a:r>
          </a:p>
          <a:p>
            <a:endParaRPr lang="en-US" altLang="ja-JP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81E76-E674-2544-B7D6-07390F6403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中国語原文</a:t>
            </a:r>
            <a:r>
              <a:rPr kumimoji="1" lang="en-US" altLang="zh-CN" dirty="0"/>
              <a:t>】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.1. </a:t>
            </a:r>
            <a:r>
              <a:rPr kumimoji="1" lang="zh-CN" altLang="en-US" dirty="0"/>
              <a:t>室内空气质量，通风换气技术在全球深受关注。</a:t>
            </a:r>
          </a:p>
          <a:p>
            <a:r>
              <a:rPr kumimoji="1" lang="zh-CN" altLang="en-US" dirty="0"/>
              <a:t>下面我们介绍一下大金开发的产品 </a:t>
            </a:r>
            <a:r>
              <a:rPr kumimoji="1" lang="en-US" altLang="zh-CN" dirty="0"/>
              <a:t>-- </a:t>
            </a:r>
            <a:r>
              <a:rPr kumimoji="1" lang="zh-CN" altLang="en-US" dirty="0"/>
              <a:t>透湿膜全热交换器。</a:t>
            </a:r>
          </a:p>
          <a:p>
            <a:r>
              <a:rPr kumimoji="1" lang="zh-CN" altLang="en-US" dirty="0"/>
              <a:t>大家看什么的右图。</a:t>
            </a:r>
          </a:p>
          <a:p>
            <a:r>
              <a:rPr kumimoji="1" lang="zh-CN" altLang="en-US" dirty="0"/>
              <a:t>“全热交换器”是一种通风装置，它可以将室外的新鲜空气和被污染的室内空气进行交换，从而在净化室内空气的同时，还减少热量和水分的损失。 </a:t>
            </a:r>
          </a:p>
          <a:p>
            <a:r>
              <a:rPr kumimoji="1" lang="zh-CN" altLang="en-US" dirty="0"/>
              <a:t>由于采用了这种全热交换器，室内温度和湿度的波动会减少。</a:t>
            </a:r>
          </a:p>
          <a:p>
            <a:r>
              <a:rPr kumimoji="1" lang="zh-CN" altLang="en-US" dirty="0"/>
              <a:t>这样空调负荷也会降低，因此即可节能也可以获得通风换气的效果。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.2. </a:t>
            </a:r>
            <a:r>
              <a:rPr kumimoji="1" lang="zh-CN" altLang="en-US" dirty="0"/>
              <a:t>特点如下：</a:t>
            </a:r>
          </a:p>
          <a:p>
            <a:r>
              <a:rPr kumimoji="1" lang="en-US" altLang="zh-CN" dirty="0"/>
              <a:t>..2.1 </a:t>
            </a:r>
            <a:r>
              <a:rPr kumimoji="1" lang="zh-CN" altLang="en-US" dirty="0"/>
              <a:t>全热交换元件采用透湿膜片</a:t>
            </a:r>
          </a:p>
          <a:p>
            <a:r>
              <a:rPr kumimoji="1" lang="zh-CN" altLang="en-US" dirty="0"/>
              <a:t>这种“透湿膜片”其厚度只有</a:t>
            </a:r>
            <a:r>
              <a:rPr kumimoji="1" lang="en-US" altLang="zh-CN" dirty="0"/>
              <a:t>21μm</a:t>
            </a:r>
            <a:r>
              <a:rPr kumimoji="1" lang="zh-CN" altLang="en-US" dirty="0"/>
              <a:t>，降低了热阻尼，热交换效率可以达到</a:t>
            </a:r>
            <a:r>
              <a:rPr kumimoji="1" lang="en-US" altLang="zh-CN" dirty="0"/>
              <a:t>80</a:t>
            </a:r>
            <a:r>
              <a:rPr kumimoji="1" lang="zh-CN" altLang="en-US" dirty="0"/>
              <a:t>％。</a:t>
            </a:r>
          </a:p>
          <a:p>
            <a:r>
              <a:rPr kumimoji="1" lang="zh-CN" altLang="en-US" dirty="0"/>
              <a:t>只有水蒸气可以通过透湿膜，细菌，病毒和室内二氧化碳污染物则</a:t>
            </a:r>
            <a:r>
              <a:rPr kumimoji="1" lang="en-US" altLang="zh-CN" dirty="0"/>
              <a:t>99.99%</a:t>
            </a:r>
            <a:r>
              <a:rPr kumimoji="1" lang="zh-CN" altLang="en-US" dirty="0"/>
              <a:t>以上都被阻隔。</a:t>
            </a:r>
          </a:p>
          <a:p>
            <a:r>
              <a:rPr kumimoji="1" lang="en-US" altLang="zh-CN" dirty="0"/>
              <a:t>..2.2 </a:t>
            </a:r>
            <a:r>
              <a:rPr kumimoji="1" lang="zh-CN" altLang="en-US" dirty="0"/>
              <a:t>空气泄漏低</a:t>
            </a:r>
          </a:p>
          <a:p>
            <a:r>
              <a:rPr kumimoji="1" lang="zh-CN" altLang="en-US" dirty="0"/>
              <a:t>这种元件采用了独特的“框架结构”，从而减少了内部空气泄漏。</a:t>
            </a:r>
          </a:p>
          <a:p>
            <a:r>
              <a:rPr kumimoji="1" lang="en-US" altLang="zh-CN" dirty="0"/>
              <a:t>..2.3 </a:t>
            </a:r>
            <a:r>
              <a:rPr kumimoji="1" lang="zh-CN" altLang="en-US" dirty="0"/>
              <a:t>可以用水清洗</a:t>
            </a:r>
          </a:p>
          <a:p>
            <a:r>
              <a:rPr kumimoji="1" lang="zh-CN" altLang="en-US" dirty="0"/>
              <a:t>“透湿膜片”可以用水清洗</a:t>
            </a:r>
          </a:p>
          <a:p>
            <a:r>
              <a:rPr kumimoji="1" lang="zh-CN" altLang="en-US" dirty="0"/>
              <a:t>通过定期的维护，可以长久保持较高的热焓效率和清洁度。</a:t>
            </a:r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855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好，我们现在看一下三菱电机的高效转子压缩机。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.1. </a:t>
            </a:r>
            <a:r>
              <a:rPr kumimoji="1" lang="zh-CN" altLang="en-US" dirty="0"/>
              <a:t>大家可以看中间这张图。</a:t>
            </a:r>
          </a:p>
          <a:p>
            <a:r>
              <a:rPr kumimoji="1" lang="zh-CN" altLang="en-US" dirty="0"/>
              <a:t>三菱电机通过技术革新，花了</a:t>
            </a:r>
            <a:r>
              <a:rPr kumimoji="1" lang="en-US" altLang="zh-CN" dirty="0"/>
              <a:t>16</a:t>
            </a:r>
            <a:r>
              <a:rPr kumimoji="1" lang="zh-CN" altLang="en-US" dirty="0"/>
              <a:t>年的时间，将压缩机效率提高了</a:t>
            </a:r>
            <a:r>
              <a:rPr kumimoji="1" lang="en-US" altLang="zh-CN" dirty="0"/>
              <a:t>13%</a:t>
            </a:r>
            <a:r>
              <a:rPr kumimoji="1" lang="zh-CN" altLang="en-US" dirty="0"/>
              <a:t>以上。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.2. </a:t>
            </a:r>
            <a:r>
              <a:rPr kumimoji="1" lang="zh-CN" altLang="en-US" dirty="0"/>
              <a:t>他们机体的机构发明许多专利</a:t>
            </a:r>
          </a:p>
          <a:p>
            <a:r>
              <a:rPr kumimoji="1" lang="zh-CN" altLang="en-US" dirty="0"/>
              <a:t>气缸采用热压工艺，采用新型曲轴结构</a:t>
            </a:r>
          </a:p>
          <a:p>
            <a:r>
              <a:rPr kumimoji="1" lang="zh-CN" altLang="en-US" dirty="0"/>
              <a:t>采用高刚性钢材，采用特殊涂层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.3. </a:t>
            </a:r>
            <a:r>
              <a:rPr kumimoji="1" lang="zh-CN" altLang="en-US" dirty="0"/>
              <a:t>他们在电机的方面</a:t>
            </a:r>
          </a:p>
          <a:p>
            <a:r>
              <a:rPr kumimoji="1" lang="zh-CN" altLang="en-US" dirty="0"/>
              <a:t>使用稀土磁芯，采用高密度的线圈</a:t>
            </a:r>
          </a:p>
          <a:p>
            <a:r>
              <a:rPr kumimoji="1" lang="zh-CN" altLang="en-US" dirty="0"/>
              <a:t>定子和壳体采用热压固定，磁芯分区，减少涡流损失</a:t>
            </a:r>
          </a:p>
          <a:p>
            <a:r>
              <a:rPr kumimoji="1" lang="zh-CN" altLang="en-US" dirty="0"/>
              <a:t>等等</a:t>
            </a:r>
          </a:p>
          <a:p>
            <a:endParaRPr kumimoji="1" lang="zh-CN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4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Let’s dive into my presentation introducing JARN’s background at first.</a:t>
            </a:r>
          </a:p>
          <a:p>
            <a:r>
              <a:rPr kumimoji="1" lang="en-US" altLang="ja-JP" dirty="0"/>
              <a:t>First published in February 1969, JARN (Japan Air Conditioning, Heating &amp; Refrigeration News, Ltd.) is the only English-language magazine published in Japan that covers news from around the world on the HVAC&amp;R industry, markets, products, new technology, major trade shows, and various promotional activities conducted by global industry leaders.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68428-57CE-4D18-9283-FA702335D3C6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870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  <a:p>
            <a:r>
              <a:rPr kumimoji="1" lang="zh-CN" altLang="en-US" dirty="0"/>
              <a:t>通过以上的技术革新，压缩机的效率提高了</a:t>
            </a:r>
            <a:r>
              <a:rPr kumimoji="1" lang="en-US" altLang="zh-CN" dirty="0"/>
              <a:t>10%</a:t>
            </a:r>
            <a:r>
              <a:rPr kumimoji="1" lang="zh-CN" altLang="en-US" dirty="0"/>
              <a:t>以上</a:t>
            </a:r>
            <a:r>
              <a:rPr kumimoji="1" lang="en-US" altLang="zh-CN" dirty="0"/>
              <a:t>, </a:t>
            </a:r>
            <a:r>
              <a:rPr kumimoji="1" lang="zh-CN" altLang="en-US" dirty="0"/>
              <a:t>重量减少</a:t>
            </a:r>
            <a:r>
              <a:rPr kumimoji="1" lang="en-US" altLang="zh-CN" dirty="0"/>
              <a:t>6</a:t>
            </a:r>
            <a:r>
              <a:rPr kumimoji="1" lang="zh-CN" altLang="en-US" dirty="0"/>
              <a:t>公斤</a:t>
            </a:r>
            <a:r>
              <a:rPr kumimoji="1" lang="en-US" altLang="zh-CN" dirty="0"/>
              <a:t>, </a:t>
            </a:r>
            <a:r>
              <a:rPr kumimoji="1" lang="zh-CN" altLang="en-US" dirty="0"/>
              <a:t>重量减轻</a:t>
            </a:r>
            <a:r>
              <a:rPr kumimoji="1" lang="en-US" altLang="zh-CN" dirty="0"/>
              <a:t>33%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通过改善效率，压缩机的能力获得了更大。</a:t>
            </a:r>
          </a:p>
          <a:p>
            <a:r>
              <a:rPr kumimoji="1" lang="zh-CN" altLang="en-US" dirty="0"/>
              <a:t>由于压缩机的小型化，可以让空调室外机做得更小。</a:t>
            </a:r>
          </a:p>
          <a:p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540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三菱电机涡旋压缩机技术进步也很快。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</a:t>
            </a:r>
            <a:r>
              <a:rPr kumimoji="1" lang="zh-CN" altLang="en-US" dirty="0"/>
              <a:t>采用独自的最新技术扩大涡旋压缩机的上限</a:t>
            </a:r>
          </a:p>
          <a:p>
            <a:r>
              <a:rPr kumimoji="1" lang="zh-CN" altLang="en-US" dirty="0"/>
              <a:t>以前最大的涡旋压缩机是</a:t>
            </a:r>
            <a:r>
              <a:rPr kumimoji="1" lang="en-US" altLang="zh-CN" dirty="0"/>
              <a:t>20 hp</a:t>
            </a:r>
          </a:p>
          <a:p>
            <a:r>
              <a:rPr kumimoji="1" lang="zh-CN" altLang="en-US" dirty="0"/>
              <a:t>现在已经做到</a:t>
            </a:r>
            <a:r>
              <a:rPr kumimoji="1" lang="en-US" altLang="zh-CN" dirty="0"/>
              <a:t>25 hp</a:t>
            </a:r>
          </a:p>
          <a:p>
            <a:r>
              <a:rPr kumimoji="1" lang="zh-CN" altLang="en-US" dirty="0"/>
              <a:t>使用变频控制可以达到 </a:t>
            </a:r>
            <a:r>
              <a:rPr kumimoji="1" lang="en-US" altLang="zh-CN" dirty="0"/>
              <a:t>30 hp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该公司的涡旋转子采用的是独特的椭圆形型线。</a:t>
            </a:r>
          </a:p>
          <a:p>
            <a:r>
              <a:rPr kumimoji="1" lang="zh-CN" altLang="en-US" dirty="0"/>
              <a:t>在结构上采用高强度铸铁，高效电机，高精密组装。</a:t>
            </a:r>
          </a:p>
          <a:p>
            <a:r>
              <a:rPr kumimoji="1" lang="zh-CN" altLang="en-US" dirty="0"/>
              <a:t>请大家看右图，效率比以前的产品提高</a:t>
            </a:r>
            <a:r>
              <a:rPr kumimoji="1" lang="en-US" altLang="zh-CN" dirty="0"/>
              <a:t>10%</a:t>
            </a:r>
            <a:r>
              <a:rPr kumimoji="1" lang="zh-CN" altLang="en-US" dirty="0"/>
              <a:t>以上。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好，这就是日本新技术的介绍。</a:t>
            </a:r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zh-CN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90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最后，我们看一下后疫情时代的商机，来做一个简单的归纳。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.1. </a:t>
            </a:r>
            <a:r>
              <a:rPr kumimoji="1" lang="zh-CN" altLang="en-US" dirty="0"/>
              <a:t>左图是主要地区的新动向</a:t>
            </a:r>
          </a:p>
          <a:p>
            <a:r>
              <a:rPr kumimoji="1" lang="en-US" altLang="zh-CN" dirty="0"/>
              <a:t>..1.1. </a:t>
            </a:r>
            <a:r>
              <a:rPr kumimoji="1" lang="zh-CN" altLang="en-US" dirty="0"/>
              <a:t>日本：空气净化，新风功能要求增加</a:t>
            </a:r>
          </a:p>
          <a:p>
            <a:r>
              <a:rPr kumimoji="1" lang="en-US" altLang="zh-CN" dirty="0"/>
              <a:t>..1.2. </a:t>
            </a:r>
            <a:r>
              <a:rPr kumimoji="1" lang="zh-CN" altLang="en-US" dirty="0"/>
              <a:t>美国：加州通过氟利昂法规，环保产品会增加</a:t>
            </a:r>
          </a:p>
          <a:p>
            <a:r>
              <a:rPr kumimoji="1" lang="en-US" altLang="zh-CN" dirty="0"/>
              <a:t>..1.3. </a:t>
            </a:r>
            <a:r>
              <a:rPr kumimoji="1" lang="zh-CN" altLang="en-US" dirty="0"/>
              <a:t>欧洲：疫情复兴基金实施之后，会推动热泵市场</a:t>
            </a:r>
          </a:p>
          <a:p>
            <a:r>
              <a:rPr kumimoji="1" lang="en-US" altLang="zh-CN" dirty="0"/>
              <a:t>..1.4. </a:t>
            </a:r>
            <a:r>
              <a:rPr kumimoji="1" lang="zh-CN" altLang="en-US" dirty="0"/>
              <a:t>中国：</a:t>
            </a:r>
            <a:r>
              <a:rPr kumimoji="1" lang="en-US" altLang="zh-CN" dirty="0"/>
              <a:t>R32</a:t>
            </a:r>
            <a:r>
              <a:rPr kumimoji="1" lang="zh-CN" altLang="en-US" dirty="0"/>
              <a:t>制冷剂普及，新风功能深受关注</a:t>
            </a:r>
          </a:p>
          <a:p>
            <a:endParaRPr kumimoji="1" lang="zh-CN" altLang="en-US" dirty="0"/>
          </a:p>
          <a:p>
            <a:r>
              <a:rPr kumimoji="1" lang="en-US" altLang="zh-CN" dirty="0"/>
              <a:t>.2. </a:t>
            </a:r>
            <a:r>
              <a:rPr kumimoji="1" lang="zh-CN" altLang="en-US" dirty="0"/>
              <a:t>右图是后疫情时代空调和冷冻冷藏市场的变化</a:t>
            </a:r>
          </a:p>
          <a:p>
            <a:r>
              <a:rPr kumimoji="1" lang="en-US" altLang="zh-CN" dirty="0"/>
              <a:t>..2.1. </a:t>
            </a:r>
            <a:r>
              <a:rPr kumimoji="1" lang="zh-CN" altLang="en-US" dirty="0"/>
              <a:t>居家办公会推动家用空调继续增加</a:t>
            </a:r>
          </a:p>
          <a:p>
            <a:r>
              <a:rPr kumimoji="1" lang="en-US" altLang="zh-CN" dirty="0"/>
              <a:t>..2.2. </a:t>
            </a:r>
            <a:r>
              <a:rPr kumimoji="1" lang="zh-CN" altLang="en-US" dirty="0"/>
              <a:t>通风换气，空气净化成为必须</a:t>
            </a:r>
          </a:p>
          <a:p>
            <a:r>
              <a:rPr kumimoji="1" lang="en-US" altLang="zh-CN" dirty="0"/>
              <a:t>..2.3. 5G</a:t>
            </a:r>
            <a:r>
              <a:rPr kumimoji="1" lang="zh-CN" altLang="en-US" dirty="0"/>
              <a:t>电商数据中心用空调旺盛</a:t>
            </a:r>
          </a:p>
          <a:p>
            <a:r>
              <a:rPr kumimoji="1" lang="en-US" altLang="zh-CN" dirty="0"/>
              <a:t>..2.4. </a:t>
            </a:r>
            <a:r>
              <a:rPr kumimoji="1" lang="zh-CN" altLang="en-US" dirty="0"/>
              <a:t>人工智能加速智慧冷链的普及，减少废弃食物，食品安全和健康获得极大的保障</a:t>
            </a:r>
          </a:p>
          <a:p>
            <a:endParaRPr kumimoji="1" lang="zh-CN" altLang="en-US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68428-57CE-4D18-9283-FA702335D3C6}" type="slidenum">
              <a:rPr lang="ja-JP" altLang="en-US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4471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好，谢谢大家。</a:t>
            </a:r>
          </a:p>
          <a:p>
            <a:r>
              <a:rPr kumimoji="1" lang="zh-CN" altLang="en-US" dirty="0"/>
              <a:t>再次感谢中国制冷展组委会。</a:t>
            </a:r>
          </a:p>
          <a:p>
            <a:r>
              <a:rPr kumimoji="1" lang="zh-CN" altLang="en-US" dirty="0"/>
              <a:t>我们再见。</a:t>
            </a:r>
            <a:endParaRPr kumimoji="1" lang="ja-JP" altLang="en-US" dirty="0"/>
          </a:p>
          <a:p>
            <a:r>
              <a:rPr kumimoji="1" lang="zh-CN" altLang="en-US" dirty="0"/>
              <a:t>需要更详细的信息，请访问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摊位</a:t>
            </a:r>
            <a:r>
              <a:rPr kumimoji="1" lang="en-US" altLang="zh-CN" dirty="0"/>
              <a:t>(W1-A43)</a:t>
            </a:r>
          </a:p>
          <a:p>
            <a:endParaRPr kumimoji="1" lang="en-US" altLang="ja-JP" dirty="0"/>
          </a:p>
          <a:p>
            <a:endParaRPr kumimoji="1" lang="ja-JP" altLang="en-US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68428-57CE-4D18-9283-FA702335D3C6}" type="slidenum">
              <a:rPr lang="ja-JP" altLang="en-US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233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JARN Magazine, which was created in Tokyo as the only English HVAC&amp;R specialty magazine in Japan half a century ago, has continuously evolved to address the needs of stakeholders in the HVAC&amp;R industry, by spreading its information network around the world and serving as a bridge between Japan and overseas markets.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Our magazine is distributed in more than 80 countries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68428-57CE-4D18-9283-FA702335D3C6}" type="slidenum">
              <a:rPr lang="ja-JP" altLang="en-US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312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好。上面是我简单地描述了一下</a:t>
            </a:r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JARN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杂志社在全球的发展情况。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我们今天主要的议题如下。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大家请看这张图表。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首先是</a:t>
            </a:r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年来主要国家和地区的空调市场概述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然后是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中国制造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与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中国制冷展</a:t>
            </a: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第三个议题是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2020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年全球空调市场概况</a:t>
            </a:r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第四是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多联机市场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的现状与发展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第五是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空气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源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热泵市场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和欧盟政策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第六是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冷水机组市场</a:t>
            </a: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第七是日本的新产品介绍</a:t>
            </a:r>
            <a:endParaRPr lang="en-US" altLang="zh-CN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最后我们谈谈后疫情的商机</a:t>
            </a:r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ja-JP" altLang="en-US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68428-57CE-4D18-9283-FA702335D3C6}" type="slidenum">
              <a:rPr lang="ja-JP" altLang="en-US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131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="1" dirty="0"/>
              <a:t>大家请看这张</a:t>
            </a:r>
            <a:r>
              <a:rPr lang="zh-CN" altLang="en-US" sz="1200" b="1" baseline="0" dirty="0">
                <a:solidFill>
                  <a:schemeClr val="tx1"/>
                </a:solidFill>
                <a:latin typeface="メイリオ" panose="020B0604030504040204" pitchFamily="50" charset="-128"/>
              </a:rPr>
              <a:t>全球主要国家和地区的空调市场曲线图</a:t>
            </a:r>
            <a:endParaRPr lang="en-US" altLang="zh-CN" b="1" baseline="0" dirty="0">
              <a:latin typeface="メイリオ" panose="020B0604030504040204" pitchFamily="50" charset="-128"/>
            </a:endParaRPr>
          </a:p>
          <a:p>
            <a:endParaRPr kumimoji="1" lang="en-US" altLang="zh-CN" dirty="0"/>
          </a:p>
          <a:p>
            <a:r>
              <a:rPr kumimoji="1" lang="zh-CN" altLang="en-US" dirty="0"/>
              <a:t>红色的表示中国市场，橙色的是美国市场，灰色的是欧洲，黄色的是日本。</a:t>
            </a:r>
            <a:endParaRPr kumimoji="1" lang="en-US" altLang="zh-CN" dirty="0"/>
          </a:p>
          <a:p>
            <a:r>
              <a:rPr kumimoji="1" lang="zh-CN" altLang="en-US" dirty="0"/>
              <a:t>我们可以清楚看出，中国空调市场通过</a:t>
            </a:r>
            <a:r>
              <a:rPr kumimoji="1" lang="en-US" altLang="zh-CN" dirty="0"/>
              <a:t>20</a:t>
            </a:r>
            <a:r>
              <a:rPr kumimoji="1" lang="zh-CN" altLang="en-US" dirty="0"/>
              <a:t>年的飞速发展，市场扩大近</a:t>
            </a:r>
            <a:r>
              <a:rPr kumimoji="1" lang="en-US" altLang="zh-CN" dirty="0"/>
              <a:t>5</a:t>
            </a:r>
            <a:r>
              <a:rPr kumimoji="1" lang="zh-CN" altLang="en-US" dirty="0"/>
              <a:t>倍。</a:t>
            </a:r>
            <a:endParaRPr kumimoji="1" lang="en-US" altLang="zh-CN" dirty="0"/>
          </a:p>
          <a:p>
            <a:r>
              <a:rPr kumimoji="1" lang="en-US" altLang="zh-CN" dirty="0"/>
              <a:t>2020</a:t>
            </a:r>
            <a:r>
              <a:rPr kumimoji="1" lang="zh-CN" altLang="en-US" dirty="0"/>
              <a:t>年中国市场需求已经达到了</a:t>
            </a:r>
            <a:r>
              <a:rPr kumimoji="1" lang="en-US" altLang="zh-CN" dirty="0"/>
              <a:t>5000</a:t>
            </a:r>
            <a:r>
              <a:rPr kumimoji="1" lang="zh-CN" altLang="en-US" dirty="0"/>
              <a:t>多万台。</a:t>
            </a:r>
            <a:endParaRPr kumimoji="1" lang="en-US" altLang="zh-CN" dirty="0"/>
          </a:p>
          <a:p>
            <a:r>
              <a:rPr kumimoji="1" lang="zh-CN" altLang="en-US" dirty="0"/>
              <a:t>中国空调市场占全球的比例，从</a:t>
            </a:r>
            <a:r>
              <a:rPr kumimoji="1" lang="en-US" altLang="zh-CN" dirty="0"/>
              <a:t>2001</a:t>
            </a:r>
            <a:r>
              <a:rPr kumimoji="1" lang="zh-CN" altLang="en-US" dirty="0"/>
              <a:t>年的</a:t>
            </a:r>
            <a:r>
              <a:rPr kumimoji="1" lang="en-US" altLang="zh-CN" dirty="0"/>
              <a:t>23%</a:t>
            </a:r>
            <a:r>
              <a:rPr kumimoji="1" lang="zh-CN" altLang="en-US" dirty="0"/>
              <a:t>，到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年的</a:t>
            </a:r>
            <a:r>
              <a:rPr kumimoji="1" lang="en-US" altLang="zh-CN" dirty="0"/>
              <a:t>40%</a:t>
            </a:r>
            <a:r>
              <a:rPr kumimoji="1" lang="zh-CN" altLang="en-US" dirty="0"/>
              <a:t>，当之无愧地成为全球最大的空调市场。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同时，中国也成为全球最大的空调生产基地，具有全球最完善的空调产业供应链。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从压缩机，制冷剂，核心零部件，到各种整机空调和冷冻设备，应有尽有。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大家可以从中国制冷展上尽情地感受到空调和冷冻冷藏技术的进步。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13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="1" dirty="0"/>
              <a:t>这张图表反映的是中国</a:t>
            </a:r>
            <a:r>
              <a:rPr kumimoji="1" lang="en-US" altLang="zh-CN" b="1" dirty="0"/>
              <a:t>10</a:t>
            </a:r>
            <a:r>
              <a:rPr kumimoji="1" lang="zh-CN" altLang="en-US" b="1" dirty="0"/>
              <a:t>年多来空调出口数量的增长情况。</a:t>
            </a:r>
            <a:endParaRPr kumimoji="1" lang="en-US" altLang="zh-CN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据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整理的数据，</a:t>
            </a:r>
            <a:r>
              <a:rPr kumimoji="1" lang="en-US" altLang="zh-CN" dirty="0"/>
              <a:t>2008</a:t>
            </a:r>
            <a:r>
              <a:rPr kumimoji="1" lang="zh-CN" altLang="en-US" dirty="0"/>
              <a:t>年空调出口为</a:t>
            </a:r>
            <a:r>
              <a:rPr kumimoji="1" lang="en-US" altLang="zh-CN" dirty="0"/>
              <a:t>3000</a:t>
            </a:r>
            <a:r>
              <a:rPr kumimoji="1" lang="zh-CN" altLang="en-US" dirty="0"/>
              <a:t>万台，到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年已经超过了</a:t>
            </a:r>
            <a:r>
              <a:rPr kumimoji="1" lang="en-US" altLang="zh-CN" dirty="0"/>
              <a:t>6000</a:t>
            </a:r>
            <a:r>
              <a:rPr kumimoji="1" lang="zh-CN" altLang="en-US" dirty="0"/>
              <a:t>多万。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中国创造了</a:t>
            </a:r>
            <a:r>
              <a:rPr kumimoji="1" lang="en-US" altLang="zh-CN" dirty="0"/>
              <a:t>10</a:t>
            </a:r>
            <a:r>
              <a:rPr kumimoji="1" lang="zh-CN" altLang="en-US" dirty="0"/>
              <a:t>年期间空调出口翻倍的记录。</a:t>
            </a: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中国制冷展在引导整个行业发展的同时，也积极推动了中国空调和冷冻市场的迅速扩大。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中国制冷展已成为全球最著名的行业展会之一，在世界这个大舞台上是连接中国和海外交流最重要的桥梁。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今年的中国制冷展是全球业界唯一的一个实体展会，为全球空调和冷冻冷藏产业的复苏带来了巨大的信心。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也成为全球新产品和新技术的信息基地，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每年都参加中国制冷展。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16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这张图是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年全球空调市场的增减情况。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已刊登在</a:t>
            </a:r>
            <a:r>
              <a:rPr kumimoji="1" lang="en-US" altLang="zh-CN" dirty="0"/>
              <a:t>JARN</a:t>
            </a:r>
            <a:r>
              <a:rPr kumimoji="1" lang="zh-CN" altLang="en-US" dirty="0"/>
              <a:t>杂志的第一期专刊上。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这是我们对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年全球主要市场的最新调研结果。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2020</a:t>
            </a:r>
            <a:r>
              <a:rPr kumimoji="1" lang="zh-CN" altLang="en-US" dirty="0"/>
              <a:t>年是个比较特殊的一年。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由于受疫情的影响，全球空调市场下滑幅度比较大。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从调研结果来看，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年比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下降了</a:t>
            </a:r>
            <a:r>
              <a:rPr kumimoji="1" lang="en-US" altLang="zh-CN" dirty="0"/>
              <a:t>8.9%</a:t>
            </a:r>
            <a:r>
              <a:rPr kumimoji="1" lang="zh-CN" altLang="en-US" dirty="0"/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由于疫情在世界范围的蔓延，世界各地的许多展览都被迫中止。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上半年，一些国家相继出现了封城和各项商业活动的停摆；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工厂停工，零部件短缺，空调生产不能正常进行。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一些国家原计划的能效升级和制冷剂的替代不能如期地生效和实施。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除了受疫情影响以外，全球市场也受到了汇率的变动、贸易壁垒等严重的影响。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下半年，疫情较上半年有所缓和，家用空调市场出现了较大的复苏，但是商用空调市场复苏显得非常地缓慢。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那么，我们再来看看各地的情况。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&lt;</a:t>
            </a:r>
            <a:r>
              <a:rPr kumimoji="1" lang="zh-CN" altLang="en-US" dirty="0"/>
              <a:t>中国市场</a:t>
            </a:r>
            <a:r>
              <a:rPr kumimoji="1" lang="en-US" altLang="zh-CN" dirty="0"/>
              <a:t>&gt;</a:t>
            </a: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前几年开始，中国进行了经济结构调整，进入到了新常态，空调产业从高速转向平稳发展。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2020</a:t>
            </a:r>
            <a:r>
              <a:rPr kumimoji="1" lang="zh-CN" altLang="en-US" dirty="0"/>
              <a:t>年，疫情对中国市场打击也很大，空调市场减少</a:t>
            </a:r>
            <a:r>
              <a:rPr kumimoji="1" lang="en-US" altLang="zh-CN" dirty="0"/>
              <a:t>12.2</a:t>
            </a:r>
            <a:r>
              <a:rPr kumimoji="1" lang="zh-CN" altLang="en-US" dirty="0"/>
              <a:t>％。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但是，随着疫情得到有效的控制，家用空调市场获得很大了的恢复。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&lt;</a:t>
            </a:r>
            <a:r>
              <a:rPr kumimoji="1" lang="zh-CN" altLang="en-US" dirty="0"/>
              <a:t>东南亚市场</a:t>
            </a:r>
            <a:r>
              <a:rPr kumimoji="1" lang="en-US" altLang="zh-CN" dirty="0"/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东南亚和印度市场这几年获得了很大发展。但是，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年由于疫情的影响，印度和东南亚的市场受到了重创，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出现了断崖式的下滑，分别减少了</a:t>
            </a:r>
            <a:r>
              <a:rPr kumimoji="1" lang="en-US" altLang="zh-CN" dirty="0"/>
              <a:t>34%</a:t>
            </a:r>
            <a:r>
              <a:rPr kumimoji="1" lang="zh-CN" altLang="en-US" dirty="0"/>
              <a:t>和</a:t>
            </a:r>
            <a:r>
              <a:rPr kumimoji="1" lang="en-US" altLang="zh-CN" dirty="0"/>
              <a:t>13%</a:t>
            </a:r>
            <a:r>
              <a:rPr kumimoji="1" lang="zh-CN" altLang="en-US" dirty="0"/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&lt;</a:t>
            </a:r>
            <a:r>
              <a:rPr kumimoji="1" lang="zh-CN" altLang="en-US" dirty="0"/>
              <a:t>拉丁美洲和非洲</a:t>
            </a:r>
            <a:r>
              <a:rPr kumimoji="1" lang="en-US" altLang="zh-CN" dirty="0"/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拉丁美洲和非洲也分别减少了</a:t>
            </a:r>
            <a:r>
              <a:rPr kumimoji="1" lang="en-US" altLang="zh-CN" dirty="0"/>
              <a:t>17.3%</a:t>
            </a:r>
            <a:r>
              <a:rPr kumimoji="1" lang="zh-CN" altLang="en-US" dirty="0"/>
              <a:t>和</a:t>
            </a:r>
            <a:r>
              <a:rPr kumimoji="1" lang="en-US" altLang="zh-CN" dirty="0"/>
              <a:t>16.8%</a:t>
            </a:r>
            <a:r>
              <a:rPr kumimoji="1" lang="zh-CN" altLang="en-US" dirty="0"/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欧洲中纬度地区气候炎热，所以下降幅度很小。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中东市场由于销售和疫情蔓延打了一个时间差，比较幸运。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&lt;</a:t>
            </a:r>
            <a:r>
              <a:rPr kumimoji="1" lang="zh-CN" altLang="en-US" dirty="0"/>
              <a:t>日本</a:t>
            </a:r>
            <a:r>
              <a:rPr kumimoji="1" lang="en-US" altLang="zh-CN" dirty="0"/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日本政府倡导居家办公和并给予每人</a:t>
            </a:r>
            <a:r>
              <a:rPr kumimoji="1" lang="en-US" altLang="zh-CN" dirty="0"/>
              <a:t>10</a:t>
            </a:r>
            <a:r>
              <a:rPr kumimoji="1" lang="zh-CN" altLang="en-US" dirty="0"/>
              <a:t>万日元的补贴，人们愿意购买空调改善在家办公的环境，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从而填补了疫情带来的缺口，市场基本与上个年度持平。但是，商用空调下降了两位数。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&lt;</a:t>
            </a:r>
            <a:r>
              <a:rPr kumimoji="1" lang="zh-CN" altLang="en-US" dirty="0"/>
              <a:t>美国和澳大利亚</a:t>
            </a:r>
            <a:r>
              <a:rPr kumimoji="1" lang="en-US" altLang="zh-CN" dirty="0"/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美国和澳大利亚市场良好。分别增加</a:t>
            </a:r>
            <a:r>
              <a:rPr kumimoji="1" lang="en-US" altLang="zh-CN" dirty="0"/>
              <a:t>11%</a:t>
            </a:r>
            <a:r>
              <a:rPr kumimoji="1" lang="zh-CN" altLang="en-US" dirty="0"/>
              <a:t>和</a:t>
            </a:r>
            <a:r>
              <a:rPr kumimoji="1" lang="en-US" altLang="zh-CN" dirty="0"/>
              <a:t>5.2%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空调作为个人和医疗系统的重要设备受到了政府的保护，</a:t>
            </a:r>
            <a:r>
              <a:rPr kumimoji="1" lang="ja-JP" altLang="en-US" dirty="0"/>
              <a:t>根据</a:t>
            </a:r>
            <a:r>
              <a:rPr kumimoji="1" lang="zh-CN" altLang="en-US" dirty="0"/>
              <a:t>美国制冷空调协会</a:t>
            </a:r>
            <a:r>
              <a:rPr kumimoji="1" lang="ja-JP" altLang="en-US" dirty="0"/>
              <a:t>（</a:t>
            </a:r>
            <a:r>
              <a:rPr kumimoji="1" lang="en-US" altLang="ja-JP" dirty="0"/>
              <a:t>AHRI</a:t>
            </a:r>
            <a:r>
              <a:rPr kumimoji="1" lang="ja-JP" altLang="en-US" dirty="0"/>
              <a:t>）</a:t>
            </a:r>
            <a:r>
              <a:rPr kumimoji="1" lang="zh-CN" altLang="en-US" dirty="0"/>
              <a:t>风管机</a:t>
            </a:r>
            <a:r>
              <a:rPr kumimoji="1" lang="ja-JP" altLang="en-US" dirty="0"/>
              <a:t>的年增长率为</a:t>
            </a:r>
            <a:r>
              <a:rPr kumimoji="1" lang="en-US" altLang="ja-JP" dirty="0"/>
              <a:t>8.9%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37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.&lt;</a:t>
            </a:r>
            <a:r>
              <a:rPr kumimoji="1" lang="zh-CN" altLang="en-US" dirty="0"/>
              <a:t>美国</a:t>
            </a:r>
            <a:r>
              <a:rPr kumimoji="1" lang="en-US" altLang="zh-CN" dirty="0"/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请看一下左边这个图，你可以发现小型分体式的增加非常的迅速。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亚洲空调文化对美国的影响越来越大。小型分体式和多联机每年都以双位数增加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蓝色部分是销售台数，橙色是增长率。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r>
              <a:rPr kumimoji="1" lang="en-US" altLang="zh-CN" dirty="0"/>
              <a:t>&lt;</a:t>
            </a:r>
            <a:r>
              <a:rPr kumimoji="1" lang="zh-CN" altLang="en-US" dirty="0"/>
              <a:t>右上方</a:t>
            </a:r>
            <a:r>
              <a:rPr kumimoji="1" lang="en-US" altLang="zh-CN" dirty="0"/>
              <a:t>&gt;</a:t>
            </a:r>
          </a:p>
          <a:p>
            <a:r>
              <a:rPr kumimoji="1" lang="zh-CN" altLang="en-US" dirty="0"/>
              <a:t>右上方是欧洲中纬度地区的市场情况。</a:t>
            </a:r>
            <a:endParaRPr kumimoji="1" lang="en-US" altLang="zh-CN" dirty="0"/>
          </a:p>
          <a:p>
            <a:r>
              <a:rPr kumimoji="1" lang="zh-CN" altLang="en-US" dirty="0"/>
              <a:t>欧洲中纬度地区包括比利时、法国、德国等国家，这些地区不热过去不怎么使用空调，</a:t>
            </a:r>
            <a:endParaRPr kumimoji="1" lang="en-US" altLang="zh-CN" dirty="0"/>
          </a:p>
          <a:p>
            <a:r>
              <a:rPr kumimoji="1" lang="zh-CN" altLang="en-US" dirty="0"/>
              <a:t>然而，由于气候异常变化，空调市场获得了令人满意的增长。引人关注。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右下方是印度的人口和空调市场与中国的比较。</a:t>
            </a:r>
            <a:endParaRPr kumimoji="1" lang="en-US" altLang="zh-CN" dirty="0"/>
          </a:p>
          <a:p>
            <a:r>
              <a:rPr kumimoji="1" lang="zh-CN" altLang="en-US" dirty="0"/>
              <a:t>中国是红色的曲线，印度是蓝色的。</a:t>
            </a:r>
            <a:endParaRPr kumimoji="1" lang="en-US" altLang="zh-CN" dirty="0"/>
          </a:p>
          <a:p>
            <a:r>
              <a:rPr kumimoji="1" lang="zh-CN" altLang="en-US" dirty="0"/>
              <a:t>可以发现</a:t>
            </a:r>
            <a:r>
              <a:rPr kumimoji="1" lang="en-US" altLang="zh-CN" dirty="0"/>
              <a:t>2020</a:t>
            </a:r>
            <a:r>
              <a:rPr kumimoji="1" lang="zh-CN" altLang="en-US" dirty="0"/>
              <a:t>年印度的人口已经接近中国，但是空调市场，中国是印度的</a:t>
            </a:r>
            <a:r>
              <a:rPr kumimoji="1" lang="en-US" altLang="zh-CN" dirty="0"/>
              <a:t>10</a:t>
            </a:r>
            <a:r>
              <a:rPr kumimoji="1" lang="zh-CN" altLang="en-US" dirty="0"/>
              <a:t>倍。</a:t>
            </a:r>
            <a:endParaRPr kumimoji="1" lang="en-US" altLang="zh-CN" dirty="0"/>
          </a:p>
          <a:p>
            <a:r>
              <a:rPr kumimoji="1" lang="zh-CN" altLang="en-US" dirty="0"/>
              <a:t>可以说印度的潜在市场很大。</a:t>
            </a:r>
            <a:endParaRPr kumimoji="1" lang="en-US" altLang="zh-CN" dirty="0"/>
          </a:p>
          <a:p>
            <a:endParaRPr kumimoji="1" lang="zh-CN" altLang="en-US" dirty="0"/>
          </a:p>
          <a:p>
            <a:r>
              <a:rPr kumimoji="1" lang="zh-CN" altLang="en-US" dirty="0"/>
              <a:t>东南亚地区的有众多的年轻人口，已经成为庞大的消费群体。前景非常乐观。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14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与其他类型的空调相比，多联机以其独特的特点仍然受到市场的欢迎。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按照室外机的台数计算的话，全球多联机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2019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年的市场已经达到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186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万台。</a:t>
            </a: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2020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年的数据目前我们正在整理中，到时会发表在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JARN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的第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期专刊，请大家关注。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让我们来看一下左边的这幅曲线。</a:t>
            </a: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红色是中国，南色的是日本，橙色的是欧洲。</a:t>
            </a: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可以清楚地看到：中国经过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20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年的奋斗，多联机市场已经成为全球超大的市场。占全球总量的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58%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中国、日本和韩国是世界三大多联机市场和全球生产基地。</a:t>
            </a: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这三个市场约占全球市场的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70%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。</a:t>
            </a:r>
          </a:p>
          <a:p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大多联，也就是用于商业写字楼多联机其增长率为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4.9%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，小多联的增长率为</a:t>
            </a:r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8.6%</a:t>
            </a:r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endParaRPr lang="en-US" altLang="ja-JP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9090-7129-48BC-909A-C0E278578E5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15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FF7A3B-5FCD-42B8-AEAE-30046D735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3B48166-EE23-4088-B196-3F76178A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083C04-DE95-484D-A42B-CDC99AA4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947062-7AB7-4021-8CB8-8C9BED6B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1032D1-2926-40E5-A2D7-1490FD91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48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9A4A2-A4DD-451C-AFE2-630592F0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F02851-2BF1-411D-97C1-B2B7DC718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E481D9-EF85-4CC1-8D60-F3DA0C38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9C7D52-3205-477B-95E7-A3A9751A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CFAC0C-F679-4488-A53C-C876458E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05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BF5F45E-596F-4F57-B26C-9EAED74EE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9402606-5564-4B10-8AA4-0A7466FCF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35BFAB-2FD0-4554-9BC0-E311F9A7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C44F0F-E5DC-492D-A4AE-5079D0A8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9B8FD1-D3D4-4D76-8382-6D803D13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86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80026" y="1508220"/>
            <a:ext cx="3103414" cy="1688667"/>
          </a:xfrm>
        </p:spPr>
        <p:txBody>
          <a:bodyPr wrap="none">
            <a:spAutoFit/>
          </a:bodyPr>
          <a:lstStyle>
            <a:lvl1pPr marL="152396" indent="-152396" algn="l" defTabSz="259783" rtl="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kumimoji="1" lang="ja-JP" altLang="en-US" sz="2300" dirty="0" smtClean="0">
                <a:solidFill>
                  <a:schemeClr val="tx1"/>
                </a:solidFill>
                <a:latin typeface="Arial"/>
                <a:ea typeface="Meiryo UI" panose="020B0604030504040204" pitchFamily="50" charset="-128"/>
                <a:cs typeface="Arial"/>
              </a:defRPr>
            </a:lvl1pPr>
            <a:lvl2pPr marL="461422" indent="-226478" algn="l" defTabSz="259783" rtl="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tabLst/>
              <a:defRPr kumimoji="1" lang="ja-JP" altLang="en-US" sz="23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13818" indent="-152396" algn="l" defTabSz="259783" rtl="0" eaLnBrk="1" fontAlgn="base" hangingPunct="1">
              <a:spcBef>
                <a:spcPct val="0"/>
              </a:spcBef>
              <a:spcAft>
                <a:spcPct val="0"/>
              </a:spcAft>
              <a:buFont typeface="Meiryo UI" panose="020B0604030504040204" pitchFamily="50" charset="-128"/>
              <a:buChar char="•"/>
              <a:tabLst/>
              <a:defRPr kumimoji="1" lang="ja-JP" altLang="en-US" sz="2000" dirty="0" smtClean="0">
                <a:solidFill>
                  <a:schemeClr val="tx1"/>
                </a:solidFill>
                <a:latin typeface="Arial"/>
                <a:ea typeface="Meiryo UI" panose="020B0604030504040204" pitchFamily="50" charset="-128"/>
                <a:cs typeface="Arial"/>
              </a:defRPr>
            </a:lvl3pPr>
            <a:lvl4pPr marL="840296" indent="-226478" algn="l" defTabSz="259783" rtl="0" eaLnBrk="1" fontAlgn="base" hangingPunct="1">
              <a:spcBef>
                <a:spcPct val="0"/>
              </a:spcBef>
              <a:spcAft>
                <a:spcPct val="0"/>
              </a:spcAft>
              <a:buFont typeface="Meiryo UI" panose="020B0604030504040204" pitchFamily="50" charset="-128"/>
              <a:buChar char="‣"/>
              <a:tabLst/>
              <a:defRPr kumimoji="1" lang="ja-JP" altLang="en-US" sz="18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68400" indent="-246063" algn="l" defTabSz="259783" rtl="0" eaLnBrk="1" fontAlgn="base" hangingPunct="1">
              <a:spcBef>
                <a:spcPct val="0"/>
              </a:spcBef>
              <a:spcAft>
                <a:spcPct val="0"/>
              </a:spcAft>
              <a:buFont typeface="Meiryo UI" panose="020B0604030504040204" pitchFamily="50" charset="-128"/>
              <a:buChar char="‐"/>
              <a:tabLst/>
              <a:defRPr kumimoji="1" lang="ja-JP" altLang="en-US" sz="16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18" name="Rectangle 13"/>
          <p:cNvSpPr/>
          <p:nvPr userDrawn="1"/>
        </p:nvSpPr>
        <p:spPr>
          <a:xfrm>
            <a:off x="304800" y="182227"/>
            <a:ext cx="11506710" cy="700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DINOT-Medium"/>
            </a:endParaRPr>
          </a:p>
        </p:txBody>
      </p:sp>
      <p:sp>
        <p:nvSpPr>
          <p:cNvPr id="20" name="Rectangle 11"/>
          <p:cNvSpPr/>
          <p:nvPr userDrawn="1"/>
        </p:nvSpPr>
        <p:spPr>
          <a:xfrm>
            <a:off x="0" y="191019"/>
            <a:ext cx="304800" cy="700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DINOT-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69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7216C0-11B6-4AB3-B144-F241656E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0C06AC-9238-49C2-9D28-A126BBD14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76EAC9-073B-4D5C-B15F-D8908674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85358E-0C8A-4EDB-A547-294532C8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0828C5-1DAE-40FC-8FF7-22ADA1E7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56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2CBB04-C7DC-4D50-9CDC-CD813EE5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E7CC826-5A04-45FF-8792-9EE70407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9DD3C8-0005-446A-AC56-4938FA41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916F28-715F-44A5-8CFE-28E8AC62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AD708B-5C13-403C-B3C8-A06D4515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7DA060-0D9D-4DE4-AD32-4CE17D5A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2906AA-9F61-405E-9EB9-1FFE0C6C8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BF832B-11D7-4C1D-84FA-C30B9AF5C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30DDF21-FB46-4925-885E-BAEB1139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848075-6BCF-441D-83DF-CB98E49F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988FBE-A571-4C85-A5AC-3D67517B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3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6AA35-E7BF-45A6-8A38-A34CC6F9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C51479-5D21-496F-899D-986D08F35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296FA29-DA06-41BE-8311-9470C67BB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ECD73B5-B1F5-4B77-9BBB-5741ED427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1DD889A-FC6A-4884-A381-5BBC76169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69C0E67-C7E5-42C6-81F1-D89985857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25477C-2E4D-476C-99EB-93CDF96D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8E7B4A-CAB3-400C-A975-0D801013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61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8B4A8-5162-4672-9641-5661246A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3A81ADC-9B82-4854-AD27-CAF8B122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F1E5A0-0F96-4BF2-8E41-CFE2B129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9204550-86E8-4E8D-BE41-8BB40935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06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58C99DA-B946-4F41-ACC8-481FF542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A4757BF-40BA-4086-A526-9C879C1A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7DFCA0-291C-4F6A-B50B-4B098703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88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2144-D703-4960-B957-D4723BAF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7FE24-8025-455E-A87E-11500AAC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A0D2382-7501-4274-910A-BDD62C25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F405D06-C511-405E-A7C5-DF9DD006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5447BF-F0AB-4596-8E59-062CDBC3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5E8E66-B6C9-4D78-A82C-27281A95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76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71453-726D-4A7C-AFF0-F573C32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FB76C5D-7E77-4385-A317-4EA939FC6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CE9707-2719-40B8-89FE-2259DDB02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410B1F-A9C0-4482-A19E-66DF5306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184C7C-6F1E-478A-AA8B-930B9CD0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423A8D-7A90-49F6-8A30-314BE187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1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E9D22E6-29C0-4256-A43D-D3AF427C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61F26F-6504-428B-85BF-148C88C7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74D50B-4A3B-4258-8B60-E0D4A3A2D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6493-A3A5-49E2-ADC5-7369AFC94C34}" type="datetimeFigureOut">
              <a:rPr kumimoji="1" lang="ja-JP" altLang="en-US" smtClean="0"/>
              <a:t>2021/4/4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FEB2BB-AD44-420F-958B-93D12C0DB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826A03-9AE5-467B-9629-6DE23BE27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E466B-2790-43D3-985C-6E74C0024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26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diagramData" Target="../diagrams/data1.xml"/><Relationship Id="rId5" Type="http://schemas.openxmlformats.org/officeDocument/2006/relationships/image" Target="../media/image6.emf"/><Relationship Id="rId15" Type="http://schemas.microsoft.com/office/2007/relationships/diagramDrawing" Target="../diagrams/drawing1.xml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image" Target="../media/image2.png"/><Relationship Id="rId5" Type="http://schemas.openxmlformats.org/officeDocument/2006/relationships/image" Target="../media/image72.png"/><Relationship Id="rId10" Type="http://schemas.microsoft.com/office/2007/relationships/diagramDrawing" Target="../diagrams/drawing8.xml"/><Relationship Id="rId4" Type="http://schemas.microsoft.com/office/2007/relationships/hdphoto" Target="../media/hdphoto1.wdp"/><Relationship Id="rId9" Type="http://schemas.openxmlformats.org/officeDocument/2006/relationships/diagramColors" Target="../diagrams/colors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73.png"/><Relationship Id="rId7" Type="http://schemas.openxmlformats.org/officeDocument/2006/relationships/diagramData" Target="../diagrams/data9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microsoft.com/office/2007/relationships/diagramDrawing" Target="../diagrams/drawing9.xml"/><Relationship Id="rId5" Type="http://schemas.openxmlformats.org/officeDocument/2006/relationships/image" Target="../media/image75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74.png"/><Relationship Id="rId9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35.png"/><Relationship Id="rId4" Type="http://schemas.openxmlformats.org/officeDocument/2006/relationships/image" Target="../media/image81.png"/><Relationship Id="rId9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873D34-FD14-4A14-B9F8-18EA27681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1446759"/>
            <a:ext cx="8638904" cy="993855"/>
          </a:xfrm>
          <a:noFill/>
        </p:spPr>
        <p:txBody>
          <a:bodyPr>
            <a:normAutofit fontScale="90000"/>
          </a:bodyPr>
          <a:lstStyle/>
          <a:p>
            <a:r>
              <a:rPr lang="zh-CN" altLang="en-US" sz="4000" kern="10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全球制冷空调行业发展现状和趋势</a:t>
            </a:r>
            <a:br>
              <a:rPr lang="zh-CN" altLang="en-US" sz="4000" kern="10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4F2DB1A-8A00-4BDD-B4A2-A9132F320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54" y="5604915"/>
            <a:ext cx="4356464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sz="1700" dirty="0">
                <a:latin typeface="Arial" panose="020B0604020202020204" pitchFamily="34" charset="0"/>
                <a:ea typeface="Meiryo UI" panose="020B0604030504040204" pitchFamily="50" charset="-128"/>
              </a:rPr>
              <a:t>何继承</a:t>
            </a:r>
            <a:r>
              <a:rPr lang="en-US" altLang="zh-CN" sz="1700" dirty="0">
                <a:latin typeface="Arial" panose="020B0604020202020204" pitchFamily="34" charset="0"/>
                <a:ea typeface="Meiryo UI" panose="020B0604030504040204" pitchFamily="50" charset="-128"/>
              </a:rPr>
              <a:t>(</a:t>
            </a:r>
            <a:r>
              <a:rPr lang="en-US" altLang="zh-CN" sz="1700" dirty="0" err="1">
                <a:latin typeface="Arial" panose="020B0604020202020204" pitchFamily="34" charset="0"/>
                <a:ea typeface="Meiryo UI" panose="020B0604030504040204" pitchFamily="50" charset="-128"/>
              </a:rPr>
              <a:t>Keisho</a:t>
            </a:r>
            <a:r>
              <a:rPr lang="en-US" altLang="zh-CN" sz="1700" dirty="0">
                <a:latin typeface="Arial" panose="020B0604020202020204" pitchFamily="34" charset="0"/>
                <a:ea typeface="Meiryo UI" panose="020B0604030504040204" pitchFamily="50" charset="-128"/>
              </a:rPr>
              <a:t> Ka)</a:t>
            </a:r>
            <a:r>
              <a:rPr lang="en-US" altLang="ja-JP" sz="1700" dirty="0">
                <a:latin typeface="Arial" panose="020B0604020202020204" pitchFamily="34" charset="0"/>
                <a:ea typeface="Meiryo UI" panose="020B0604030504040204" pitchFamily="50" charset="-128"/>
              </a:rPr>
              <a:t>, </a:t>
            </a:r>
            <a:r>
              <a:rPr lang="en-US" altLang="zh-CN" sz="1700" dirty="0">
                <a:latin typeface="Arial" panose="020B0604020202020204" pitchFamily="34" charset="0"/>
                <a:ea typeface="Meiryo UI" panose="020B0604030504040204" pitchFamily="50" charset="-128"/>
              </a:rPr>
              <a:t>President, </a:t>
            </a:r>
            <a:r>
              <a:rPr lang="en-US" altLang="ja-JP" sz="1700" dirty="0">
                <a:latin typeface="Arial" panose="020B0604020202020204" pitchFamily="34" charset="0"/>
                <a:ea typeface="Meiryo UI" panose="020B0604030504040204" pitchFamily="50" charset="-128"/>
              </a:rPr>
              <a:t>JARN </a:t>
            </a:r>
            <a:endParaRPr lang="ja-JP" altLang="en-US" sz="1700" dirty="0">
              <a:latin typeface="Arial" panose="020B06040202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8CBC86A-ED04-40E0-8CB9-6494C1C0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603" y="5975353"/>
            <a:ext cx="48463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CR Forum at CR Expo, Shanghai, April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7,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2021</a:t>
            </a:r>
            <a:endParaRPr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1">
            <a:extLst>
              <a:ext uri="{FF2B5EF4-FFF2-40B4-BE49-F238E27FC236}">
                <a16:creationId xmlns:a16="http://schemas.microsoft.com/office/drawing/2014/main" id="{9A26A0E3-91B8-4738-AC21-975B743D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45" y="58613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DA6F0E-784E-4BD6-B714-5E26EB13CEF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84" y="172837"/>
            <a:ext cx="2240280" cy="36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2EDA63-A9F6-4E59-BED7-4830D2C5D365}"/>
              </a:ext>
            </a:extLst>
          </p:cNvPr>
          <p:cNvSpPr txBox="1"/>
          <p:nvPr/>
        </p:nvSpPr>
        <p:spPr>
          <a:xfrm>
            <a:off x="1860042" y="2349533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Latest Global HVAC&amp;R Status and Trends</a:t>
            </a:r>
            <a:endParaRPr lang="ja-JP" altLang="en-US" b="1"/>
          </a:p>
        </p:txBody>
      </p:sp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F183828B-0C0F-482C-9C72-8C25333B9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" y="-148952"/>
            <a:ext cx="3697383" cy="10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3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F8F85-2CCC-4CEB-B465-C50DBC1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4" y="237804"/>
            <a:ext cx="10515600" cy="7254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全球多联机市场</a:t>
            </a:r>
            <a:endParaRPr lang="ja-JP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図 1">
            <a:extLst>
              <a:ext uri="{FF2B5EF4-FFF2-40B4-BE49-F238E27FC236}">
                <a16:creationId xmlns:a16="http://schemas.microsoft.com/office/drawing/2014/main" id="{B776D713-7979-4342-9994-2124D162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コンテンツ プレースホルダー 7" descr="ダイアグラム, マップ&#10;&#10;自動的に生成された説明">
            <a:extLst>
              <a:ext uri="{FF2B5EF4-FFF2-40B4-BE49-F238E27FC236}">
                <a16:creationId xmlns:a16="http://schemas.microsoft.com/office/drawing/2014/main" id="{6606B7C0-A010-4F08-967E-733F36C5E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49" y="1148113"/>
            <a:ext cx="9160205" cy="5395091"/>
          </a:xfrm>
        </p:spPr>
      </p:pic>
    </p:spTree>
    <p:extLst>
      <p:ext uri="{BB962C8B-B14F-4D97-AF65-F5344CB8AC3E}">
        <p14:creationId xmlns:p14="http://schemas.microsoft.com/office/powerpoint/2010/main" val="2990170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FC325B-06FA-47E1-86DB-685D9F76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11" y="36569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  <a:t>全球空气源热泵市场</a:t>
            </a:r>
            <a:br>
              <a:rPr lang="ja-JP" alt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ja-JP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6" name="図 1">
            <a:extLst>
              <a:ext uri="{FF2B5EF4-FFF2-40B4-BE49-F238E27FC236}">
                <a16:creationId xmlns:a16="http://schemas.microsoft.com/office/drawing/2014/main" id="{77F9B63F-1964-4F85-A7B4-E9184BF03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 descr="グラフ, 棒グラフ, ヒストグラム&#10;&#10;自動的に生成された説明">
            <a:extLst>
              <a:ext uri="{FF2B5EF4-FFF2-40B4-BE49-F238E27FC236}">
                <a16:creationId xmlns:a16="http://schemas.microsoft.com/office/drawing/2014/main" id="{945C8FB9-2247-4ACC-AB7A-EF38D3CC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59" y="1130845"/>
            <a:ext cx="8927188" cy="57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図表 24">
            <a:extLst>
              <a:ext uri="{FF2B5EF4-FFF2-40B4-BE49-F238E27FC236}">
                <a16:creationId xmlns:a16="http://schemas.microsoft.com/office/drawing/2014/main" id="{AFD51799-D9C3-47FD-ABC5-D902B0350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773222"/>
              </p:ext>
            </p:extLst>
          </p:nvPr>
        </p:nvGraphicFramePr>
        <p:xfrm>
          <a:off x="6419969" y="1486029"/>
          <a:ext cx="5081390" cy="279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タイトル 1">
            <a:extLst>
              <a:ext uri="{FF2B5EF4-FFF2-40B4-BE49-F238E27FC236}">
                <a16:creationId xmlns:a16="http://schemas.microsoft.com/office/drawing/2014/main" id="{C68FD19E-3D1E-4801-8D65-C7F563D6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41" y="747810"/>
            <a:ext cx="9939528" cy="725487"/>
          </a:xfrm>
        </p:spPr>
        <p:txBody>
          <a:bodyPr>
            <a:noAutofit/>
          </a:bodyPr>
          <a:lstStyle/>
          <a:p>
            <a:r>
              <a:rPr lang="zh-CN" alt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  <a:t>欧盟政策和热泵取暖市场</a:t>
            </a:r>
            <a:br>
              <a:rPr kumimoji="1" lang="zh-CN" altLang="en-US" sz="2800" dirty="0"/>
            </a:br>
            <a:endParaRPr kumimoji="1" lang="ja-JP" altLang="en-US" sz="2800" dirty="0"/>
          </a:p>
        </p:txBody>
      </p:sp>
      <p:pic>
        <p:nvPicPr>
          <p:cNvPr id="13" name="図 1">
            <a:extLst>
              <a:ext uri="{FF2B5EF4-FFF2-40B4-BE49-F238E27FC236}">
                <a16:creationId xmlns:a16="http://schemas.microsoft.com/office/drawing/2014/main" id="{AECB9715-7F1D-49C4-923F-98CC3CF71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グラフ, 棒グラフ&#10;&#10;自動的に生成された説明">
            <a:extLst>
              <a:ext uri="{FF2B5EF4-FFF2-40B4-BE49-F238E27FC236}">
                <a16:creationId xmlns:a16="http://schemas.microsoft.com/office/drawing/2014/main" id="{52FF451C-E533-484E-A2B5-8D5262F95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1" y="1417160"/>
            <a:ext cx="4963803" cy="5413672"/>
          </a:xfrm>
          <a:prstGeom prst="rect">
            <a:avLst/>
          </a:prstGeom>
        </p:spPr>
      </p:pic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CBB15DD2-1B0F-4BC5-89FD-867E0A3C1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53722"/>
            <a:ext cx="5754464" cy="15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CE2444-AA28-4377-BB7A-9485FE49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  <a:t>冷水机组市场</a:t>
            </a:r>
            <a:endParaRPr lang="en-US" altLang="ja-JP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805CC5CC-626F-4FBA-BCD3-761BD3E25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632451"/>
              </p:ext>
            </p:extLst>
          </p:nvPr>
        </p:nvGraphicFramePr>
        <p:xfrm>
          <a:off x="7420479" y="4476717"/>
          <a:ext cx="4083050" cy="219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図 1">
            <a:extLst>
              <a:ext uri="{FF2B5EF4-FFF2-40B4-BE49-F238E27FC236}">
                <a16:creationId xmlns:a16="http://schemas.microsoft.com/office/drawing/2014/main" id="{453AFAE9-DBFA-4BF5-8BE9-A7AE305D1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コンテンツ プレースホルダー 9" descr="ダイアグラム&#10;&#10;自動的に生成された説明">
            <a:extLst>
              <a:ext uri="{FF2B5EF4-FFF2-40B4-BE49-F238E27FC236}">
                <a16:creationId xmlns:a16="http://schemas.microsoft.com/office/drawing/2014/main" id="{29F53246-EC8A-4BCC-B2AA-A1F08D3C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1" y="1822511"/>
            <a:ext cx="6813760" cy="4160085"/>
          </a:xfrm>
        </p:spPr>
      </p:pic>
      <p:pic>
        <p:nvPicPr>
          <p:cNvPr id="12" name="図 11" descr="グラフ, 円グラフ&#10;&#10;自動的に生成された説明">
            <a:extLst>
              <a:ext uri="{FF2B5EF4-FFF2-40B4-BE49-F238E27FC236}">
                <a16:creationId xmlns:a16="http://schemas.microsoft.com/office/drawing/2014/main" id="{2A5B8AD5-08EE-4490-A57C-9BEE02667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79" y="1097327"/>
            <a:ext cx="4261979" cy="31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F490F5-67B9-41DA-A3E5-9DEF8AC5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90950" cy="1325563"/>
          </a:xfrm>
        </p:spPr>
        <p:txBody>
          <a:bodyPr/>
          <a:lstStyle/>
          <a:p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日本新技术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– </a:t>
            </a:r>
            <a:endParaRPr lang="ja-JP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4EDCA5-FCD0-470C-A6F2-06BEB725B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130" y="766646"/>
            <a:ext cx="1905001" cy="4748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EC857B-F898-48D0-B683-5632D998A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728" y="766646"/>
            <a:ext cx="2768781" cy="997356"/>
          </a:xfrm>
          <a:prstGeom prst="rect">
            <a:avLst/>
          </a:prstGeom>
        </p:spPr>
      </p:pic>
      <p:pic>
        <p:nvPicPr>
          <p:cNvPr id="7" name="図 1">
            <a:extLst>
              <a:ext uri="{FF2B5EF4-FFF2-40B4-BE49-F238E27FC236}">
                <a16:creationId xmlns:a16="http://schemas.microsoft.com/office/drawing/2014/main" id="{D5EDF07C-7C63-4E9A-A1D2-F63544B8B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R2021_nanoe">
            <a:hlinkClick r:id="" action="ppaction://media"/>
            <a:extLst>
              <a:ext uri="{FF2B5EF4-FFF2-40B4-BE49-F238E27FC236}">
                <a16:creationId xmlns:a16="http://schemas.microsoft.com/office/drawing/2014/main" id="{6E83DDF5-6FF6-4A9E-BA04-AF6E2EB03D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250" y="-1"/>
            <a:ext cx="12247250" cy="6888923"/>
          </a:xfrm>
        </p:spPr>
      </p:pic>
    </p:spTree>
    <p:extLst>
      <p:ext uri="{BB962C8B-B14F-4D97-AF65-F5344CB8AC3E}">
        <p14:creationId xmlns:p14="http://schemas.microsoft.com/office/powerpoint/2010/main" val="14177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459341" y="251252"/>
            <a:ext cx="2975622" cy="56356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kumimoji="1" lang="ja-JP" altLang="en-US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4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kumimoji="1" lang="en-US" altLang="ja-JP" sz="2400" baseline="300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kumimoji="1"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</a:t>
            </a:r>
            <a:endParaRPr kumimoji="1" lang="ja-JP" altLang="en-US" sz="2400">
              <a:solidFill>
                <a:srgbClr val="303B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9639" y="1052408"/>
            <a:ext cx="4258153" cy="36933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Bringing nature’s balance indoor.</a:t>
            </a:r>
            <a:endParaRPr kumimoji="1" lang="ja-JP" altLang="en-US" b="1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93" y="1540116"/>
            <a:ext cx="4804868" cy="26437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B34D55-DD23-4CC3-8449-35BAB95601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3339">
            <a:off x="1870979" y="2083046"/>
            <a:ext cx="1284572" cy="955022"/>
          </a:xfrm>
          <a:prstGeom prst="rect">
            <a:avLst/>
          </a:prstGeom>
          <a:effectLst>
            <a:glow rad="304800">
              <a:schemeClr val="accent5">
                <a:satMod val="175000"/>
                <a:alpha val="65000"/>
              </a:schemeClr>
            </a:glow>
            <a:softEdge rad="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9" y="4350578"/>
            <a:ext cx="2131526" cy="15908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265" y="4350578"/>
            <a:ext cx="2488504" cy="159082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214837" y="1237074"/>
            <a:ext cx="2065309" cy="2154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1400" b="1" u="sng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How </a:t>
            </a:r>
            <a:r>
              <a:rPr kumimoji="1" lang="en-US" altLang="ja-JP" sz="1400" b="1" u="sng" err="1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nanoe</a:t>
            </a:r>
            <a:r>
              <a:rPr kumimoji="1" lang="en-US" altLang="ja-JP" sz="1400" b="1" u="sng" baseline="30000" err="1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TM</a:t>
            </a:r>
            <a:r>
              <a:rPr kumimoji="1" lang="en-US" altLang="ja-JP" sz="1400" b="1" u="sng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 X works</a:t>
            </a:r>
            <a:endParaRPr kumimoji="1" lang="ja-JP" altLang="en-US" sz="1400" b="1" u="sng" err="1">
              <a:latin typeface="Meiryo UI" panose="020B0604030504040204" pitchFamily="50" charset="-128"/>
              <a:ea typeface="Meiryo UI" panose="020B0604030504040204" pitchFamily="50" charset="-128"/>
              <a:cs typeface="Arial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37" y="1558700"/>
            <a:ext cx="2247812" cy="1641700"/>
          </a:xfrm>
          <a:prstGeom prst="rect">
            <a:avLst/>
          </a:prstGeom>
        </p:spPr>
      </p:pic>
      <p:sp>
        <p:nvSpPr>
          <p:cNvPr id="20" name="楕円 19"/>
          <p:cNvSpPr/>
          <p:nvPr/>
        </p:nvSpPr>
        <p:spPr>
          <a:xfrm>
            <a:off x="5286525" y="3239632"/>
            <a:ext cx="227635" cy="2517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100" b="1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endParaRPr kumimoji="1" lang="ja-JP" altLang="en-US" sz="1100" b="1" err="1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/>
          <a:srcRect l="7012" r="11784"/>
          <a:stretch/>
        </p:blipFill>
        <p:spPr>
          <a:xfrm>
            <a:off x="7554191" y="1551238"/>
            <a:ext cx="2047010" cy="1656624"/>
          </a:xfrm>
          <a:prstGeom prst="rect">
            <a:avLst/>
          </a:prstGeom>
        </p:spPr>
      </p:pic>
      <p:sp>
        <p:nvSpPr>
          <p:cNvPr id="22" name="楕円 21"/>
          <p:cNvSpPr/>
          <p:nvPr/>
        </p:nvSpPr>
        <p:spPr>
          <a:xfrm>
            <a:off x="7593591" y="3239632"/>
            <a:ext cx="227635" cy="2517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100" b="1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endParaRPr kumimoji="1" lang="ja-JP" altLang="en-US" sz="1100" b="1" err="1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楕円 23"/>
          <p:cNvSpPr/>
          <p:nvPr/>
        </p:nvSpPr>
        <p:spPr>
          <a:xfrm>
            <a:off x="9827931" y="3239632"/>
            <a:ext cx="227635" cy="2517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100" b="1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endParaRPr kumimoji="1" lang="ja-JP" altLang="en-US" sz="1100" b="1" err="1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2743" y="1558700"/>
            <a:ext cx="2399121" cy="16417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8010" y="4836303"/>
            <a:ext cx="2252804" cy="178457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849" y="4836303"/>
            <a:ext cx="2171038" cy="177709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0184" y="4836302"/>
            <a:ext cx="2186529" cy="1777099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5230929" y="3957237"/>
            <a:ext cx="3487043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en-US" altLang="ja-JP" sz="1400" b="1" u="sng" err="1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nanoe</a:t>
            </a:r>
            <a:r>
              <a:rPr kumimoji="1" lang="en-US" altLang="ja-JP" sz="1400" b="1" u="sng" baseline="30000" err="1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TM</a:t>
            </a:r>
            <a:r>
              <a:rPr kumimoji="1" lang="en-US" altLang="ja-JP" sz="1400" b="1" u="sng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 X fill the room with 30 </a:t>
            </a:r>
            <a:r>
              <a:rPr kumimoji="1" lang="en-US" altLang="ja-JP" sz="1400" b="1" u="sng" err="1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mins</a:t>
            </a:r>
            <a:r>
              <a:rPr kumimoji="1" lang="en-US" altLang="ja-JP" sz="1400" b="1" u="sng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.</a:t>
            </a:r>
            <a:endParaRPr kumimoji="1" lang="ja-JP" altLang="en-US" sz="1400" b="1" u="sng" err="1">
              <a:latin typeface="Meiryo UI" panose="020B0604030504040204" pitchFamily="50" charset="-128"/>
              <a:ea typeface="Meiryo UI" panose="020B0604030504040204" pitchFamily="50" charset="-128"/>
              <a:cs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214837" y="4612030"/>
            <a:ext cx="594650" cy="1846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1200">
                <a:latin typeface="Calibri"/>
                <a:ea typeface="Meiryo UI"/>
                <a:cs typeface="Calibri"/>
              </a:rPr>
              <a:t>1 minute </a:t>
            </a:r>
            <a:endParaRPr kumimoji="1" lang="ja-JP" altLang="en-US" sz="12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42420" y="4612029"/>
            <a:ext cx="655564" cy="1846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1200">
                <a:latin typeface="Calibri"/>
                <a:ea typeface="Meiryo UI"/>
                <a:cs typeface="Calibri"/>
              </a:rPr>
              <a:t>3 minutes </a:t>
            </a:r>
            <a:endParaRPr kumimoji="1" lang="ja-JP" altLang="en-US" sz="12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711122" y="4624089"/>
            <a:ext cx="734112" cy="1846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1200">
                <a:latin typeface="Calibri"/>
                <a:ea typeface="Meiryo UI"/>
                <a:cs typeface="Calibri"/>
              </a:rPr>
              <a:t>30 minutes </a:t>
            </a:r>
            <a:endParaRPr kumimoji="1" lang="ja-JP" altLang="en-US" sz="12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252000" y="4271913"/>
            <a:ext cx="1802225" cy="2154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Volume: 4m x 5m x 2.7m</a:t>
            </a:r>
            <a:endParaRPr kumimoji="1" lang="ja-JP" altLang="en-US" sz="14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501752" y="3239632"/>
            <a:ext cx="1854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err="1"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™ X reliably reaches pollutants.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7767706" y="3239632"/>
            <a:ext cx="1854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Hydroxyl radicals denature pollutants’ proteins.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852035" y="3239632"/>
            <a:ext cx="1854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Pollutants activity is inhibited.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114704" y="5988205"/>
            <a:ext cx="2457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>
                <a:latin typeface="Calibri" panose="020F0502020204030204" pitchFamily="34" charset="0"/>
                <a:cs typeface="Calibri" panose="020F0502020204030204" pitchFamily="34" charset="0"/>
              </a:rPr>
              <a:t>1. Hydroxyl radicals in nature</a:t>
            </a:r>
          </a:p>
          <a:p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    Lifespan: about a second</a:t>
            </a:r>
            <a:endParaRPr lang="ja-JP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464487" y="5978736"/>
            <a:ext cx="2939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>
                <a:latin typeface="Calibri" panose="020F0502020204030204" pitchFamily="34" charset="0"/>
                <a:cs typeface="Calibri" panose="020F0502020204030204" pitchFamily="34" charset="0"/>
              </a:rPr>
              <a:t>2. Hydroxyl radicals contained </a:t>
            </a:r>
            <a:br>
              <a:rPr lang="en-US" altLang="ja-JP" sz="12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200" b="1">
                <a:latin typeface="Calibri" panose="020F0502020204030204" pitchFamily="34" charset="0"/>
                <a:cs typeface="Calibri" panose="020F0502020204030204" pitchFamily="34" charset="0"/>
              </a:rPr>
              <a:t>    in water</a:t>
            </a:r>
          </a:p>
          <a:p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    Lifespan: 600 seconds (10 minutes)</a:t>
            </a:r>
            <a:endParaRPr lang="ja-JP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図 1">
            <a:extLst>
              <a:ext uri="{FF2B5EF4-FFF2-40B4-BE49-F238E27FC236}">
                <a16:creationId xmlns:a16="http://schemas.microsoft.com/office/drawing/2014/main" id="{A067FE66-4A02-4056-AF73-8B1506EF75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459341" y="251252"/>
            <a:ext cx="4701056" cy="56356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kumimoji="1" lang="ja-JP" altLang="en-US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4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kumimoji="1" lang="en-US" altLang="ja-JP" sz="2400" baseline="300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kumimoji="1"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 - Safety -</a:t>
            </a:r>
            <a:endParaRPr kumimoji="1" lang="ja-JP" altLang="en-US" sz="2400">
              <a:solidFill>
                <a:srgbClr val="303B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7" y="1732775"/>
            <a:ext cx="4417772" cy="24658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8421" y="994111"/>
            <a:ext cx="4390048" cy="73866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our bodies, radicals fight germs.</a:t>
            </a:r>
          </a:p>
          <a:p>
            <a:r>
              <a:rPr kumimoji="1" lang="en-US" altLang="ja-JP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Indoors, </a:t>
            </a:r>
            <a:r>
              <a:rPr kumimoji="1" lang="en-US" altLang="ja-JP" b="1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nanoe</a:t>
            </a:r>
            <a:r>
              <a:rPr kumimoji="1" lang="en-US" altLang="ja-JP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™ X does the same.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7C168E-D8F4-E94C-BD6E-83858C1F5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09" t="9428" r="13289" b="75350"/>
          <a:stretch/>
        </p:blipFill>
        <p:spPr>
          <a:xfrm>
            <a:off x="4802337" y="1732775"/>
            <a:ext cx="3502335" cy="163796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27C168E-D8F4-E94C-BD6E-83858C1F5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71" t="33715" r="17118" b="51124"/>
          <a:stretch/>
        </p:blipFill>
        <p:spPr>
          <a:xfrm>
            <a:off x="8380677" y="1732775"/>
            <a:ext cx="3355450" cy="163156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005765" y="1207708"/>
            <a:ext cx="4615174" cy="43088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The volume of hydroxyl radicals generated by </a:t>
            </a:r>
            <a:r>
              <a:rPr lang="en-US" altLang="ja-JP" sz="1400" err="1"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1400" baseline="30000" err="1"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 X is</a:t>
            </a:r>
          </a:p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 1/500,000</a:t>
            </a:r>
            <a:r>
              <a:rPr lang="en-US" altLang="ja-JP" sz="1400" baseline="30000"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of the volume human beings produce by breathing</a:t>
            </a:r>
            <a:endParaRPr kumimoji="1" lang="ja-JP" altLang="en-US" sz="10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5765" y="3552702"/>
            <a:ext cx="3985706" cy="2769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The safety of </a:t>
            </a:r>
            <a:r>
              <a:rPr lang="en-US" altLang="ja-JP" sz="1800" b="1" u="sng" err="1"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™ X has been verified.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606" y="3829701"/>
            <a:ext cx="6908142" cy="284093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97" y="4704604"/>
            <a:ext cx="4581240" cy="205579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21097" y="4279428"/>
            <a:ext cx="4417772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When this oxygen enters the body, 1–2% is turned into radicals. Hydroxyl radicals are one type of radical.</a:t>
            </a:r>
            <a:endParaRPr kumimoji="1" lang="ja-JP" altLang="en-US" sz="1000" err="1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2" name="図 1">
            <a:extLst>
              <a:ext uri="{FF2B5EF4-FFF2-40B4-BE49-F238E27FC236}">
                <a16:creationId xmlns:a16="http://schemas.microsoft.com/office/drawing/2014/main" id="{062F9381-2A8D-474A-BDAC-B95111811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434" y="4999076"/>
            <a:ext cx="4717225" cy="1550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r="25356"/>
          <a:stretch/>
        </p:blipFill>
        <p:spPr>
          <a:xfrm>
            <a:off x="1811732" y="5016649"/>
            <a:ext cx="4827607" cy="15710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25" y="1643883"/>
            <a:ext cx="4058424" cy="26897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9087" y="959983"/>
            <a:ext cx="3399264" cy="615553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kumimoji="1" lang="en-US" altLang="ja-JP" sz="2000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Technology with </a:t>
            </a:r>
          </a:p>
          <a:p>
            <a:r>
              <a:rPr kumimoji="1" lang="en-US" altLang="ja-JP" sz="2000" b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benefits of hydroxyl radicals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9341" y="4478599"/>
            <a:ext cx="2080249" cy="2769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7 effects of </a:t>
            </a:r>
            <a:r>
              <a:rPr lang="en-US" altLang="ja-JP" sz="1800" b="1" u="sng" err="1"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™ X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06582" y="4827305"/>
            <a:ext cx="12563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Deodorizes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764922" y="6503117"/>
            <a:ext cx="1642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Bacteria and viruses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9963129" y="4816214"/>
            <a:ext cx="2249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Moisturizes skin and hair</a:t>
            </a:r>
            <a:endParaRPr lang="ja-JP" alt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/>
          <a:srcRect l="49608" b="45930"/>
          <a:stretch/>
        </p:blipFill>
        <p:spPr>
          <a:xfrm>
            <a:off x="12438415" y="922779"/>
            <a:ext cx="2329732" cy="13548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/>
          <a:srcRect l="11545" t="1799" r="54650" b="46448"/>
          <a:stretch/>
        </p:blipFill>
        <p:spPr>
          <a:xfrm>
            <a:off x="10212951" y="3050936"/>
            <a:ext cx="1600200" cy="118654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/>
          <a:srcRect l="60289" t="1326" r="7084" b="46856"/>
          <a:stretch/>
        </p:blipFill>
        <p:spPr>
          <a:xfrm>
            <a:off x="10169407" y="1407194"/>
            <a:ext cx="1556657" cy="119742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/>
          <a:srcRect l="62984" t="3065" r="1845" b="44879"/>
          <a:stretch/>
        </p:blipFill>
        <p:spPr>
          <a:xfrm>
            <a:off x="8351493" y="1433209"/>
            <a:ext cx="1638294" cy="1186543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8251231" y="4271079"/>
            <a:ext cx="2039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4.8 trillion Huge volume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2841866" y="2350291"/>
            <a:ext cx="1522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Maintenance-Free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0290321" y="4276686"/>
            <a:ext cx="1522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Fill space actively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9718950" y="2566169"/>
            <a:ext cx="2562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Safe and </a:t>
            </a:r>
            <a:b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non-chemical particles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5160397" y="4148221"/>
            <a:ext cx="2111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Effective on adhered substances on surfaces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8505194" y="2592041"/>
            <a:ext cx="1812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Longer lifespan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/>
          <a:srcRect l="6996" t="1977" r="58020" b="50009"/>
          <a:stretch/>
        </p:blipFill>
        <p:spPr>
          <a:xfrm>
            <a:off x="8351493" y="3029281"/>
            <a:ext cx="1648177" cy="123048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/>
          <a:srcRect l="11659" t="2366" r="53582" b="43155"/>
          <a:stretch/>
        </p:blipFill>
        <p:spPr>
          <a:xfrm>
            <a:off x="4588211" y="1429750"/>
            <a:ext cx="3550001" cy="2711809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549799" y="1073576"/>
            <a:ext cx="2415726" cy="2769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 Uniqueness of </a:t>
            </a:r>
            <a:r>
              <a:rPr lang="en-US" altLang="ja-JP" sz="1800" b="1" u="sng" err="1"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1800" b="1" u="sng">
                <a:latin typeface="Calibri" panose="020F0502020204030204" pitchFamily="34" charset="0"/>
                <a:cs typeface="Calibri" panose="020F0502020204030204" pitchFamily="34" charset="0"/>
              </a:rPr>
              <a:t>™ X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3846927" y="6506080"/>
            <a:ext cx="702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err="1">
                <a:latin typeface="Calibri" panose="020F0502020204030204" pitchFamily="34" charset="0"/>
                <a:cs typeface="Calibri" panose="020F0502020204030204" pitchFamily="34" charset="0"/>
              </a:rPr>
              <a:t>Mould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8230004" y="6503115"/>
            <a:ext cx="1988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Hazardous substances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328824" y="6506080"/>
            <a:ext cx="1022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Allergens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7101970" y="6503116"/>
            <a:ext cx="883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Pollens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011383" y="4821421"/>
            <a:ext cx="2401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Inhibits 5 types of pollutants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8" y="5102687"/>
            <a:ext cx="1596170" cy="1467447"/>
          </a:xfrm>
          <a:prstGeom prst="rect">
            <a:avLst/>
          </a:prstGeom>
        </p:spPr>
      </p:pic>
      <p:sp>
        <p:nvSpPr>
          <p:cNvPr id="34" name="楕円 33"/>
          <p:cNvSpPr/>
          <p:nvPr/>
        </p:nvSpPr>
        <p:spPr>
          <a:xfrm>
            <a:off x="254164" y="4850974"/>
            <a:ext cx="227635" cy="251713"/>
          </a:xfrm>
          <a:prstGeom prst="ellipse">
            <a:avLst/>
          </a:prstGeom>
          <a:solidFill>
            <a:schemeClr val="bg1"/>
          </a:solidFill>
          <a:ln w="127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600" b="1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endParaRPr kumimoji="1" lang="ja-JP" altLang="en-US" sz="1600" b="1" err="1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楕円 34"/>
          <p:cNvSpPr/>
          <p:nvPr/>
        </p:nvSpPr>
        <p:spPr>
          <a:xfrm>
            <a:off x="1839300" y="4849452"/>
            <a:ext cx="172083" cy="278270"/>
          </a:xfrm>
          <a:prstGeom prst="ellipse">
            <a:avLst/>
          </a:prstGeom>
          <a:solidFill>
            <a:schemeClr val="bg1"/>
          </a:solidFill>
          <a:ln w="127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600" b="1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endParaRPr kumimoji="1" lang="ja-JP" altLang="en-US" sz="1600" b="1" err="1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楕円 35"/>
          <p:cNvSpPr/>
          <p:nvPr/>
        </p:nvSpPr>
        <p:spPr>
          <a:xfrm rot="10800000" flipH="1" flipV="1">
            <a:off x="9802580" y="4845443"/>
            <a:ext cx="133892" cy="265829"/>
          </a:xfrm>
          <a:prstGeom prst="ellipse">
            <a:avLst/>
          </a:prstGeom>
          <a:solidFill>
            <a:schemeClr val="bg1"/>
          </a:solidFill>
          <a:ln w="127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600" b="1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endParaRPr kumimoji="1" lang="ja-JP" altLang="en-US" sz="1600" b="1" err="1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タイトル 2"/>
          <p:cNvSpPr txBox="1">
            <a:spLocks/>
          </p:cNvSpPr>
          <p:nvPr/>
        </p:nvSpPr>
        <p:spPr>
          <a:xfrm>
            <a:off x="470369" y="252088"/>
            <a:ext cx="4701056" cy="563561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kumimoji="1" sz="2133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ja-JP" altLang="en-US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nanoe</a:t>
            </a:r>
            <a:r>
              <a:rPr lang="en-US" altLang="ja-JP" sz="2400" baseline="30000" err="1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US" altLang="ja-JP" sz="2400">
                <a:solidFill>
                  <a:srgbClr val="303B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 - Effects -</a:t>
            </a:r>
            <a:endParaRPr lang="ja-JP" altLang="en-US" sz="2400">
              <a:solidFill>
                <a:srgbClr val="303B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図 1">
            <a:extLst>
              <a:ext uri="{FF2B5EF4-FFF2-40B4-BE49-F238E27FC236}">
                <a16:creationId xmlns:a16="http://schemas.microsoft.com/office/drawing/2014/main" id="{3CAA36ED-9CE4-41CB-996D-88A83B1096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F490F5-67B9-41DA-A3E5-9DEF8AC5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36" y="481425"/>
            <a:ext cx="9383982" cy="72548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日本新技术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–</a:t>
            </a:r>
            <a:r>
              <a:rPr lang="en-US" altLang="zh-CN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Daikin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透湿膜全热交换元件</a:t>
            </a:r>
            <a:br>
              <a:rPr lang="ja-JP" altLang="en-US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ja-JP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2658BE8-2307-44FE-8BD2-D94DB949E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4602" y="1404322"/>
            <a:ext cx="6888049" cy="277148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0148ABA-3668-47BB-B133-E2E9FF5518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5" y="1626351"/>
            <a:ext cx="2552888" cy="1891028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EE5C3AD-75E3-4728-A356-6C7039760EAC}"/>
              </a:ext>
            </a:extLst>
          </p:cNvPr>
          <p:cNvSpPr txBox="1"/>
          <p:nvPr/>
        </p:nvSpPr>
        <p:spPr>
          <a:xfrm>
            <a:off x="1088775" y="3810461"/>
            <a:ext cx="257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/>
              <a:t>透湿膜全热交换元件</a:t>
            </a:r>
            <a:endParaRPr lang="ja-JP" altLang="en-US"/>
          </a:p>
        </p:txBody>
      </p:sp>
      <p:pic>
        <p:nvPicPr>
          <p:cNvPr id="12" name="図 11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BE8B0385-5337-4EE3-8CEC-2DCBB3F1E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" y="4175807"/>
            <a:ext cx="2701767" cy="162521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3752F00-A2CA-4CF0-BCD0-186E3DE05AB7}"/>
              </a:ext>
            </a:extLst>
          </p:cNvPr>
          <p:cNvSpPr txBox="1"/>
          <p:nvPr/>
        </p:nvSpPr>
        <p:spPr>
          <a:xfrm>
            <a:off x="1275022" y="6006848"/>
            <a:ext cx="2076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/>
              <a:t>透</a:t>
            </a: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湿</a:t>
            </a:r>
            <a:r>
              <a:rPr lang="zh-CN" altLang="en-US"/>
              <a:t>膜全热交换器</a:t>
            </a:r>
            <a:endParaRPr lang="ja-JP" altLang="en-US"/>
          </a:p>
          <a:p>
            <a:endParaRPr lang="ja-JP" altLang="en-US"/>
          </a:p>
        </p:txBody>
      </p:sp>
      <p:sp>
        <p:nvSpPr>
          <p:cNvPr id="43" name="コンテンツ プレースホルダー 2">
            <a:extLst>
              <a:ext uri="{FF2B5EF4-FFF2-40B4-BE49-F238E27FC236}">
                <a16:creationId xmlns:a16="http://schemas.microsoft.com/office/drawing/2014/main" id="{A3BF711A-23D6-4117-A5D3-0AFFF5F629D2}"/>
              </a:ext>
            </a:extLst>
          </p:cNvPr>
          <p:cNvSpPr txBox="1">
            <a:spLocks/>
          </p:cNvSpPr>
          <p:nvPr/>
        </p:nvSpPr>
        <p:spPr>
          <a:xfrm>
            <a:off x="4159965" y="4282691"/>
            <a:ext cx="7583557" cy="1803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/>
              <a:t>透湿膜片”约为的厚度约</a:t>
            </a:r>
            <a:r>
              <a:rPr kumimoji="1" lang="en-US" altLang="zh-CN"/>
              <a:t>21μm</a:t>
            </a:r>
          </a:p>
          <a:p>
            <a:r>
              <a:rPr kumimoji="1" lang="zh-CN" altLang="en-US"/>
              <a:t>空气泄漏低</a:t>
            </a:r>
            <a:endParaRPr kumimoji="1" lang="en-US" altLang="zh-CN"/>
          </a:p>
          <a:p>
            <a:r>
              <a:rPr kumimoji="1" lang="zh-CN" altLang="en-US"/>
              <a:t>可以用水清洗</a:t>
            </a:r>
          </a:p>
          <a:p>
            <a:endParaRPr lang="ja-JP" altLang="en-US"/>
          </a:p>
        </p:txBody>
      </p:sp>
      <p:pic>
        <p:nvPicPr>
          <p:cNvPr id="10" name="図 1">
            <a:extLst>
              <a:ext uri="{FF2B5EF4-FFF2-40B4-BE49-F238E27FC236}">
                <a16:creationId xmlns:a16="http://schemas.microsoft.com/office/drawing/2014/main" id="{ECDDC0C0-69E0-48E0-AF90-5FAACAF18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668666-E81F-49E8-9ACE-548F720DDEB2}"/>
              </a:ext>
            </a:extLst>
          </p:cNvPr>
          <p:cNvSpPr txBox="1"/>
          <p:nvPr/>
        </p:nvSpPr>
        <p:spPr>
          <a:xfrm>
            <a:off x="8935657" y="6283847"/>
            <a:ext cx="3018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u="sng">
                <a:latin typeface="メイリオ" panose="020B0604030504040204" pitchFamily="50" charset="-128"/>
                <a:ea typeface="メイリオ" panose="020B0604030504040204" pitchFamily="50" charset="-128"/>
              </a:rPr>
              <a:t>資料提供：ダイキン工業</a:t>
            </a:r>
            <a:endParaRPr kumimoji="1" lang="ja-JP" altLang="en-US" u="sng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101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42">
            <a:extLst>
              <a:ext uri="{FF2B5EF4-FFF2-40B4-BE49-F238E27FC236}">
                <a16:creationId xmlns:a16="http://schemas.microsoft.com/office/drawing/2014/main" id="{F78E2150-17A3-450E-8B91-CCC9B257A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742" y="583859"/>
            <a:ext cx="5760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10000"/>
              </a:spcBef>
            </a:pPr>
            <a:r>
              <a:rPr lang="zh-CN" altLang="en-US" sz="2400" b="1" dirty="0">
                <a:latin typeface="ＭＳ Ｐゴシック" pitchFamily="50" charset="-128"/>
              </a:rPr>
              <a:t>三菱电机高效转子压缩机</a:t>
            </a:r>
            <a:endParaRPr lang="ja-JP" altLang="en-US" sz="2400" b="1" dirty="0">
              <a:latin typeface="ＭＳ Ｐゴシック" pitchFamily="50" charset="-128"/>
            </a:endParaRPr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6AFD5625-0992-42FA-9B3C-9257EBA377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13317"/>
              </p:ext>
            </p:extLst>
          </p:nvPr>
        </p:nvGraphicFramePr>
        <p:xfrm>
          <a:off x="3590975" y="1440808"/>
          <a:ext cx="4716580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図表 6">
            <a:extLst>
              <a:ext uri="{FF2B5EF4-FFF2-40B4-BE49-F238E27FC236}">
                <a16:creationId xmlns:a16="http://schemas.microsoft.com/office/drawing/2014/main" id="{573F039B-F99E-42DC-A294-2CC87010AC18}"/>
              </a:ext>
            </a:extLst>
          </p:cNvPr>
          <p:cNvGraphicFramePr/>
          <p:nvPr/>
        </p:nvGraphicFramePr>
        <p:xfrm>
          <a:off x="238606" y="1838960"/>
          <a:ext cx="3205634" cy="397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図表 9">
            <a:extLst>
              <a:ext uri="{FF2B5EF4-FFF2-40B4-BE49-F238E27FC236}">
                <a16:creationId xmlns:a16="http://schemas.microsoft.com/office/drawing/2014/main" id="{61F6A48B-9B7A-4915-9BF3-659628F5D7B3}"/>
              </a:ext>
            </a:extLst>
          </p:cNvPr>
          <p:cNvGraphicFramePr/>
          <p:nvPr/>
        </p:nvGraphicFramePr>
        <p:xfrm>
          <a:off x="8454290" y="1784779"/>
          <a:ext cx="3205634" cy="397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A03A8F-F483-4B22-BACD-FB57F598EBBB}"/>
              </a:ext>
            </a:extLst>
          </p:cNvPr>
          <p:cNvSpPr txBox="1"/>
          <p:nvPr/>
        </p:nvSpPr>
        <p:spPr>
          <a:xfrm>
            <a:off x="2336800" y="6207760"/>
            <a:ext cx="7863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>
                <a:solidFill>
                  <a:schemeClr val="tx1"/>
                </a:solidFill>
              </a:rPr>
              <a:t>三菱电机积极采用新技术革新和新工艺，不断地提高压缩机效率</a:t>
            </a:r>
            <a:endParaRPr lang="ja-JP" altLang="en-US" sz="1800" b="1">
              <a:solidFill>
                <a:schemeClr val="tx1"/>
              </a:solidFill>
            </a:endParaRPr>
          </a:p>
        </p:txBody>
      </p:sp>
      <p:pic>
        <p:nvPicPr>
          <p:cNvPr id="8" name="図 1">
            <a:extLst>
              <a:ext uri="{FF2B5EF4-FFF2-40B4-BE49-F238E27FC236}">
                <a16:creationId xmlns:a16="http://schemas.microsoft.com/office/drawing/2014/main" id="{CB4A8CDB-E07F-4AE7-B044-8A7D29D5E2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4BB8CC-A937-4D72-ABFE-F30651286AD6}"/>
              </a:ext>
            </a:extLst>
          </p:cNvPr>
          <p:cNvSpPr txBox="1"/>
          <p:nvPr/>
        </p:nvSpPr>
        <p:spPr>
          <a:xfrm>
            <a:off x="6447099" y="5417192"/>
            <a:ext cx="1589075" cy="275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u="sng">
                <a:latin typeface="メイリオ" panose="020B0604030504040204" pitchFamily="50" charset="-128"/>
                <a:ea typeface="メイリオ" panose="020B0604030504040204" pitchFamily="50" charset="-128"/>
              </a:rPr>
              <a:t>資料提供：三菱電機</a:t>
            </a:r>
            <a:endParaRPr kumimoji="1" lang="ja-JP" altLang="en-US" sz="1200" u="sng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944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F0B15D7-AB1E-4965-91A4-1C6E3EE9B961}"/>
              </a:ext>
            </a:extLst>
          </p:cNvPr>
          <p:cNvSpPr/>
          <p:nvPr/>
        </p:nvSpPr>
        <p:spPr>
          <a:xfrm>
            <a:off x="1878067" y="513619"/>
            <a:ext cx="8161630" cy="355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ct val="50000"/>
              </a:spcBef>
              <a:defRPr/>
            </a:pPr>
            <a:r>
              <a:rPr lang="en-US" altLang="zh-CN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JARN Magazines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0FDFFE4-347B-4324-8B03-04718B231973}"/>
              </a:ext>
            </a:extLst>
          </p:cNvPr>
          <p:cNvCxnSpPr/>
          <p:nvPr/>
        </p:nvCxnSpPr>
        <p:spPr>
          <a:xfrm>
            <a:off x="1486169" y="980728"/>
            <a:ext cx="9144000" cy="0"/>
          </a:xfrm>
          <a:prstGeom prst="line">
            <a:avLst/>
          </a:prstGeom>
          <a:ln>
            <a:solidFill>
              <a:srgbClr val="43B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1">
            <a:extLst>
              <a:ext uri="{FF2B5EF4-FFF2-40B4-BE49-F238E27FC236}">
                <a16:creationId xmlns:a16="http://schemas.microsoft.com/office/drawing/2014/main" id="{4AEFC55B-EB2D-4CF9-8320-9A93AA33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A24B8EB-D10B-45D0-BE06-885DD14B1105}"/>
              </a:ext>
            </a:extLst>
          </p:cNvPr>
          <p:cNvGrpSpPr/>
          <p:nvPr/>
        </p:nvGrpSpPr>
        <p:grpSpPr>
          <a:xfrm>
            <a:off x="1858594" y="1091908"/>
            <a:ext cx="4872118" cy="3090818"/>
            <a:chOff x="0" y="0"/>
            <a:chExt cx="5286629" cy="3282569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18A40E-D99C-4DB2-8D61-02507AEE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732" y="0"/>
              <a:ext cx="1837690" cy="1647825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4937D8A-F33A-4178-AFCC-02C74B4FA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4452">
              <a:off x="0" y="246126"/>
              <a:ext cx="1837690" cy="1682115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7935FB8-449B-4773-A7A9-1C694E2E0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524" y="109728"/>
              <a:ext cx="1856105" cy="1663700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36584E9-7D28-414D-A2BA-223674C8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180" y="1152144"/>
              <a:ext cx="1687830" cy="1517650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E2E173D-E4F8-4DB7-9EF9-26365DA0D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72" y="1737360"/>
              <a:ext cx="1746250" cy="1543685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1E977D9-02BE-45AA-AD21-E8164EE8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6896">
              <a:off x="3217164" y="1097280"/>
              <a:ext cx="1929130" cy="1412240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3909E55C-321C-49EE-B4AD-D5EBA346E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308" y="1792224"/>
              <a:ext cx="1645920" cy="1490345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</p:grp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D8837128-E7D5-4A5E-8BCD-D2BE09A8C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358545"/>
              </p:ext>
            </p:extLst>
          </p:nvPr>
        </p:nvGraphicFramePr>
        <p:xfrm>
          <a:off x="5466234" y="1575985"/>
          <a:ext cx="6158663" cy="504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9" name="図 18">
            <a:extLst>
              <a:ext uri="{FF2B5EF4-FFF2-40B4-BE49-F238E27FC236}">
                <a16:creationId xmlns:a16="http://schemas.microsoft.com/office/drawing/2014/main" id="{8E606FA7-3600-4B79-A666-5658CC96D8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30">
            <a:off x="3255391" y="3779053"/>
            <a:ext cx="1582425" cy="2379270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1595B83-736A-4B6C-836E-833F2DE081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543">
            <a:off x="1923792" y="3993409"/>
            <a:ext cx="1622508" cy="2379265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613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5CF4D42-4B58-42E6-8C0E-3049C3209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dgm id="{25CF4D42-4B58-42E6-8C0E-3049C32090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942C857-B386-49FC-8D55-30C26F271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graphicEl>
                                              <a:dgm id="{F942C857-B386-49FC-8D55-30C26F271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F877FC8-921F-4520-9829-2A5BF7E82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graphicEl>
                                              <a:dgm id="{1F877FC8-921F-4520-9829-2A5BF7E82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FE05B0D-A151-4342-99F4-1E03E93BB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dgm id="{0FE05B0D-A151-4342-99F4-1E03E93BB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4FF130A-F6A4-455F-B0FD-ABA486316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graphicEl>
                                              <a:dgm id="{24FF130A-F6A4-455F-B0FD-ABA486316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73F82CF-C991-46A3-90D0-43937B4C0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graphicEl>
                                              <a:dgm id="{E73F82CF-C991-46A3-90D0-43937B4C0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35F7654-200C-4034-9F09-8B43C1A00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graphicEl>
                                              <a:dgm id="{035F7654-200C-4034-9F09-8B43C1A00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角丸四角形 88"/>
          <p:cNvSpPr/>
          <p:nvPr/>
        </p:nvSpPr>
        <p:spPr>
          <a:xfrm>
            <a:off x="4026651" y="1932383"/>
            <a:ext cx="1996030" cy="47832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新：</a:t>
            </a:r>
            <a:r>
              <a:rPr lang="en-US" altLang="ja-JP">
                <a:solidFill>
                  <a:schemeClr val="bg1"/>
                </a:solidFill>
              </a:rPr>
              <a:t>S</a:t>
            </a:r>
            <a:r>
              <a:rPr lang="ja-JP" altLang="en-US">
                <a:solidFill>
                  <a:schemeClr val="bg1"/>
                </a:solidFill>
              </a:rPr>
              <a:t>形圧縮機</a:t>
            </a:r>
            <a:endParaRPr lang="en-US" altLang="ja-JP">
              <a:solidFill>
                <a:schemeClr val="bg1"/>
              </a:solidFill>
            </a:endParaRPr>
          </a:p>
        </p:txBody>
      </p:sp>
      <p:sp>
        <p:nvSpPr>
          <p:cNvPr id="90" name="角丸四角形 89"/>
          <p:cNvSpPr/>
          <p:nvPr/>
        </p:nvSpPr>
        <p:spPr>
          <a:xfrm>
            <a:off x="839301" y="1929391"/>
            <a:ext cx="2095846" cy="432048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現行：</a:t>
            </a:r>
            <a:r>
              <a:rPr lang="en-US" altLang="ja-JP" b="1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ja-JP" alt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形圧縮機</a:t>
            </a:r>
            <a:endParaRPr lang="en-US" altLang="ja-JP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589630" y="2391443"/>
            <a:ext cx="2525850" cy="53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１７</a:t>
            </a:r>
            <a:r>
              <a:rPr lang="en-US" altLang="ja-JP" sz="2800" b="1"/>
              <a:t>.</a:t>
            </a:r>
            <a:r>
              <a:rPr lang="ja-JP" altLang="en-US" sz="2800" b="1"/>
              <a:t> ８ｋｇ</a:t>
            </a: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126625" y="2410704"/>
            <a:ext cx="287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2400"/>
            </a:lvl1pPr>
          </a:lstStyle>
          <a:p>
            <a:r>
              <a:rPr lang="ja-JP" altLang="en-US" sz="2800" b="1"/>
              <a:t>１１．８ｋｇ</a:t>
            </a:r>
          </a:p>
        </p:txBody>
      </p:sp>
      <p:sp>
        <p:nvSpPr>
          <p:cNvPr id="37" name="右矢印 36"/>
          <p:cNvSpPr/>
          <p:nvPr/>
        </p:nvSpPr>
        <p:spPr>
          <a:xfrm>
            <a:off x="3191236" y="2501686"/>
            <a:ext cx="722047" cy="36814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E497F1F-247A-4218-83EA-1391DBA3E6D1}"/>
              </a:ext>
            </a:extLst>
          </p:cNvPr>
          <p:cNvGrpSpPr/>
          <p:nvPr/>
        </p:nvGrpSpPr>
        <p:grpSpPr>
          <a:xfrm>
            <a:off x="771534" y="2946401"/>
            <a:ext cx="5224249" cy="3683877"/>
            <a:chOff x="771534" y="2946401"/>
            <a:chExt cx="5224249" cy="3683877"/>
          </a:xfrm>
        </p:grpSpPr>
        <p:pic>
          <p:nvPicPr>
            <p:cNvPr id="6" name="図 5" descr="屋内, テーブル, 座る, カウンター が含まれている画像&#10;&#10;自動的に生成された説明">
              <a:extLst>
                <a:ext uri="{FF2B5EF4-FFF2-40B4-BE49-F238E27FC236}">
                  <a16:creationId xmlns:a16="http://schemas.microsoft.com/office/drawing/2014/main" id="{A4563033-EC7E-4B2B-B1D6-9581BE2C6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7" t="3106" r="51628" b="4992"/>
            <a:stretch/>
          </p:blipFill>
          <p:spPr>
            <a:xfrm>
              <a:off x="771534" y="2946402"/>
              <a:ext cx="2545822" cy="36838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9" name="図 58" descr="屋内, テーブル, 座る, カウンター が含まれている画像&#10;&#10;自動的に生成された説明">
              <a:extLst>
                <a:ext uri="{FF2B5EF4-FFF2-40B4-BE49-F238E27FC236}">
                  <a16:creationId xmlns:a16="http://schemas.microsoft.com/office/drawing/2014/main" id="{7F9A95DD-5135-43F1-8D76-9D2A37627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1115" t="2638" r="14379" b="5459"/>
            <a:stretch/>
          </p:blipFill>
          <p:spPr>
            <a:xfrm>
              <a:off x="3823888" y="2946401"/>
              <a:ext cx="2075031" cy="36838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51" name="直線コネクタ 50"/>
            <p:cNvCxnSpPr>
              <a:cxnSpLocks/>
            </p:cNvCxnSpPr>
            <p:nvPr/>
          </p:nvCxnSpPr>
          <p:spPr>
            <a:xfrm>
              <a:off x="4083169" y="3793462"/>
              <a:ext cx="160694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cxnSpLocks/>
            </p:cNvCxnSpPr>
            <p:nvPr/>
          </p:nvCxnSpPr>
          <p:spPr>
            <a:xfrm>
              <a:off x="5402231" y="3720924"/>
              <a:ext cx="0" cy="286384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>
              <a:cxnSpLocks/>
            </p:cNvCxnSpPr>
            <p:nvPr/>
          </p:nvCxnSpPr>
          <p:spPr>
            <a:xfrm>
              <a:off x="1166669" y="3455779"/>
              <a:ext cx="40908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下矢印 49"/>
            <p:cNvSpPr/>
            <p:nvPr/>
          </p:nvSpPr>
          <p:spPr>
            <a:xfrm>
              <a:off x="3493462" y="3496076"/>
              <a:ext cx="1072903" cy="271540"/>
            </a:xfrm>
            <a:prstGeom prst="downArrow">
              <a:avLst>
                <a:gd name="adj1" fmla="val 52716"/>
                <a:gd name="adj2" fmla="val 57124"/>
              </a:avLst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144000" rIns="0" bIns="0" rtlCol="0" anchor="ctr"/>
            <a:lstStyle/>
            <a:p>
              <a:pPr algn="ctr"/>
              <a:endParaRPr lang="en-US" altLang="ja-JP" sz="1400">
                <a:solidFill>
                  <a:srgbClr val="FF0000"/>
                </a:solidFill>
              </a:endParaRPr>
            </a:p>
          </p:txBody>
        </p:sp>
        <p:cxnSp>
          <p:nvCxnSpPr>
            <p:cNvPr id="80" name="直線矢印コネクタ 79"/>
            <p:cNvCxnSpPr>
              <a:cxnSpLocks/>
            </p:cNvCxnSpPr>
            <p:nvPr/>
          </p:nvCxnSpPr>
          <p:spPr>
            <a:xfrm>
              <a:off x="2739792" y="3385606"/>
              <a:ext cx="0" cy="318780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80"/>
            <p:cNvSpPr txBox="1"/>
            <p:nvPr/>
          </p:nvSpPr>
          <p:spPr>
            <a:xfrm>
              <a:off x="2362748" y="4176566"/>
              <a:ext cx="766900" cy="378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0" rIns="0" bIns="46800" rtlCol="0">
              <a:spAutoFit/>
            </a:bodyPr>
            <a:lstStyle/>
            <a:p>
              <a:pPr algn="ctr"/>
              <a:r>
                <a:rPr lang="ja-JP" altLang="en-US">
                  <a:latin typeface="+mn-ea"/>
                </a:rPr>
                <a:t>３３４</a:t>
              </a:r>
              <a:endParaRPr lang="ja-JP" altLang="en-US" sz="1600">
                <a:latin typeface="+mn-ea"/>
              </a:endParaRP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C0BC84DB-B79B-47F7-A668-54ED85701347}"/>
                </a:ext>
              </a:extLst>
            </p:cNvPr>
            <p:cNvCxnSpPr>
              <a:cxnSpLocks/>
            </p:cNvCxnSpPr>
            <p:nvPr/>
          </p:nvCxnSpPr>
          <p:spPr>
            <a:xfrm>
              <a:off x="1166669" y="6584766"/>
              <a:ext cx="482911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39FB094-05ED-4A25-B24D-463CC82E1A53}"/>
                </a:ext>
              </a:extLst>
            </p:cNvPr>
            <p:cNvSpPr txBox="1"/>
            <p:nvPr/>
          </p:nvSpPr>
          <p:spPr>
            <a:xfrm>
              <a:off x="4982547" y="4461519"/>
              <a:ext cx="811546" cy="347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0" rIns="0" bIns="46800" rtlCol="0">
              <a:spAutoFit/>
            </a:bodyPr>
            <a:lstStyle/>
            <a:p>
              <a:pPr algn="ctr"/>
              <a:r>
                <a:rPr lang="ja-JP" altLang="en-US" sz="1600" b="1">
                  <a:latin typeface="+mn-ea"/>
                </a:rPr>
                <a:t>３００</a:t>
              </a:r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7898C341-4795-454B-81B2-F9EA7D5EB9D6}"/>
                </a:ext>
              </a:extLst>
            </p:cNvPr>
            <p:cNvCxnSpPr>
              <a:cxnSpLocks/>
            </p:cNvCxnSpPr>
            <p:nvPr/>
          </p:nvCxnSpPr>
          <p:spPr>
            <a:xfrm>
              <a:off x="2461194" y="5184366"/>
              <a:ext cx="1855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6BB9751-F504-43E8-945C-B7F74EA47DF2}"/>
                </a:ext>
              </a:extLst>
            </p:cNvPr>
            <p:cNvSpPr txBox="1"/>
            <p:nvPr/>
          </p:nvSpPr>
          <p:spPr>
            <a:xfrm>
              <a:off x="1377693" y="4613967"/>
              <a:ext cx="871041" cy="3158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0" rIns="0" bIns="46800" rtlCol="0">
              <a:spAutoFit/>
            </a:bodyPr>
            <a:lstStyle/>
            <a:p>
              <a:pPr algn="ctr"/>
              <a:r>
                <a:rPr lang="el-GR" altLang="ja-JP" sz="1400" b="1">
                  <a:latin typeface="+mn-ea"/>
                </a:rPr>
                <a:t>Φ</a:t>
              </a:r>
              <a:r>
                <a:rPr lang="ja-JP" altLang="en-US" sz="1400" b="1">
                  <a:latin typeface="+mn-ea"/>
                </a:rPr>
                <a:t>１３８</a:t>
              </a: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908354E5-FC0E-4551-82BC-572538AD6B29}"/>
                </a:ext>
              </a:extLst>
            </p:cNvPr>
            <p:cNvCxnSpPr>
              <a:cxnSpLocks/>
            </p:cNvCxnSpPr>
            <p:nvPr/>
          </p:nvCxnSpPr>
          <p:spPr>
            <a:xfrm>
              <a:off x="5026726" y="5381639"/>
              <a:ext cx="1482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FFE0315E-E232-4AE7-9A9B-C127A29288DC}"/>
                </a:ext>
              </a:extLst>
            </p:cNvPr>
            <p:cNvSpPr txBox="1"/>
            <p:nvPr/>
          </p:nvSpPr>
          <p:spPr>
            <a:xfrm>
              <a:off x="4101599" y="4841810"/>
              <a:ext cx="838862" cy="3158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0" rIns="0" bIns="46800" rtlCol="0">
              <a:spAutoFit/>
            </a:bodyPr>
            <a:lstStyle/>
            <a:p>
              <a:pPr algn="ctr"/>
              <a:r>
                <a:rPr lang="el-GR" altLang="ja-JP" sz="1400" b="1">
                  <a:latin typeface="+mn-ea"/>
                </a:rPr>
                <a:t>Φ</a:t>
              </a:r>
              <a:r>
                <a:rPr lang="ja-JP" altLang="en-US" sz="1400" b="1">
                  <a:latin typeface="+mn-ea"/>
                </a:rPr>
                <a:t>１１２</a:t>
              </a:r>
            </a:p>
          </p:txBody>
        </p:sp>
      </p:grpSp>
      <p:pic>
        <p:nvPicPr>
          <p:cNvPr id="55" name="図 54" descr="サイズ比較.png">
            <a:extLst>
              <a:ext uri="{FF2B5EF4-FFF2-40B4-BE49-F238E27FC236}">
                <a16:creationId xmlns:a16="http://schemas.microsoft.com/office/drawing/2014/main" id="{D25FCCB0-7043-4EE7-A5CD-F052087B66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7834" r="18317"/>
          <a:stretch>
            <a:fillRect/>
          </a:stretch>
        </p:blipFill>
        <p:spPr>
          <a:xfrm>
            <a:off x="6326990" y="4808807"/>
            <a:ext cx="1190710" cy="1674636"/>
          </a:xfrm>
          <a:prstGeom prst="rect">
            <a:avLst/>
          </a:prstGeom>
        </p:spPr>
      </p:pic>
      <p:sp>
        <p:nvSpPr>
          <p:cNvPr id="56" name="Text Box 42">
            <a:extLst>
              <a:ext uri="{FF2B5EF4-FFF2-40B4-BE49-F238E27FC236}">
                <a16:creationId xmlns:a16="http://schemas.microsoft.com/office/drawing/2014/main" id="{2C386AC6-9A5D-46FD-92A1-0C5F3B369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324" y="206770"/>
            <a:ext cx="5933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10000"/>
              </a:spcBef>
            </a:pPr>
            <a:r>
              <a:rPr lang="zh-CN" altLang="en-US" sz="2800" b="1" dirty="0">
                <a:latin typeface="ＭＳ Ｐゴシック" pitchFamily="50" charset="-128"/>
              </a:rPr>
              <a:t>转子压缩机能力提高</a:t>
            </a:r>
            <a:r>
              <a:rPr lang="en-US" altLang="zh-CN" sz="2800" b="1" dirty="0">
                <a:latin typeface="ＭＳ Ｐゴシック" pitchFamily="50" charset="-128"/>
              </a:rPr>
              <a:t>, </a:t>
            </a:r>
            <a:r>
              <a:rPr lang="zh-CN" altLang="en-US" sz="2800" b="1" dirty="0">
                <a:latin typeface="ＭＳ Ｐゴシック" pitchFamily="50" charset="-128"/>
              </a:rPr>
              <a:t>结构紧凑</a:t>
            </a:r>
            <a:endParaRPr lang="ja-JP" altLang="en-US" sz="2800" b="1" dirty="0">
              <a:latin typeface="ＭＳ Ｐゴシック" pitchFamily="50" charset="-128"/>
            </a:endParaRPr>
          </a:p>
        </p:txBody>
      </p:sp>
      <p:sp>
        <p:nvSpPr>
          <p:cNvPr id="57" name="Text Box 42">
            <a:extLst>
              <a:ext uri="{FF2B5EF4-FFF2-40B4-BE49-F238E27FC236}">
                <a16:creationId xmlns:a16="http://schemas.microsoft.com/office/drawing/2014/main" id="{FB341F96-2E5F-4F52-8957-A625D3D0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314" y="869765"/>
            <a:ext cx="5150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通过改善效率，进一步扩大了压缩机的上限。</a:t>
            </a:r>
            <a:endParaRPr kumimoji="1" lang="en-US" altLang="zh-CN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kumimoji="1"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压缩机小型化可以让空调的室外机做得更小。</a:t>
            </a:r>
            <a:endParaRPr kumimoji="1" lang="en-US" altLang="zh-CN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6348288F-F0AA-4EC5-B7E5-0C948F555F03}"/>
              </a:ext>
            </a:extLst>
          </p:cNvPr>
          <p:cNvCxnSpPr>
            <a:cxnSpLocks/>
          </p:cNvCxnSpPr>
          <p:nvPr/>
        </p:nvCxnSpPr>
        <p:spPr>
          <a:xfrm>
            <a:off x="7521269" y="5184366"/>
            <a:ext cx="65271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AA1FE2B-6B91-40C9-8D14-E5B971B355E1}"/>
              </a:ext>
            </a:extLst>
          </p:cNvPr>
          <p:cNvCxnSpPr>
            <a:cxnSpLocks/>
          </p:cNvCxnSpPr>
          <p:nvPr/>
        </p:nvCxnSpPr>
        <p:spPr>
          <a:xfrm>
            <a:off x="7521269" y="4808807"/>
            <a:ext cx="65271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下矢印 49">
            <a:extLst>
              <a:ext uri="{FF2B5EF4-FFF2-40B4-BE49-F238E27FC236}">
                <a16:creationId xmlns:a16="http://schemas.microsoft.com/office/drawing/2014/main" id="{B01AA331-C0A3-4C57-88C1-20D45E10275E}"/>
              </a:ext>
            </a:extLst>
          </p:cNvPr>
          <p:cNvSpPr/>
          <p:nvPr/>
        </p:nvSpPr>
        <p:spPr>
          <a:xfrm>
            <a:off x="7521269" y="4881115"/>
            <a:ext cx="592322" cy="265563"/>
          </a:xfrm>
          <a:prstGeom prst="downArrow">
            <a:avLst>
              <a:gd name="adj1" fmla="val 52716"/>
              <a:gd name="adj2" fmla="val 57124"/>
            </a:avLst>
          </a:prstGeom>
          <a:solidFill>
            <a:srgbClr val="FF0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44000" rIns="0" bIns="0" rtlCol="0" anchor="ctr"/>
          <a:lstStyle/>
          <a:p>
            <a:pPr algn="ctr"/>
            <a:endParaRPr lang="en-US" altLang="ja-JP" sz="1400">
              <a:solidFill>
                <a:srgbClr val="FF0000"/>
              </a:solidFill>
            </a:endParaRP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0C209A97-97D8-4D5A-9ED5-BCB6C9F5E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232166"/>
              </p:ext>
            </p:extLst>
          </p:nvPr>
        </p:nvGraphicFramePr>
        <p:xfrm>
          <a:off x="7245512" y="1841091"/>
          <a:ext cx="4785635" cy="248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D89D49-6114-45FF-8C37-EEC12B88278D}"/>
              </a:ext>
            </a:extLst>
          </p:cNvPr>
          <p:cNvSpPr txBox="1"/>
          <p:nvPr/>
        </p:nvSpPr>
        <p:spPr>
          <a:xfrm>
            <a:off x="7991449" y="5460334"/>
            <a:ext cx="1985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/>
              <a:t>空调室外机</a:t>
            </a:r>
            <a:endParaRPr lang="en-US" altLang="zh-CN" b="1"/>
          </a:p>
          <a:p>
            <a:r>
              <a:rPr lang="zh-CN" altLang="en-US" b="1"/>
              <a:t>结构更加紧凑</a:t>
            </a:r>
            <a:endParaRPr lang="ja-JP" altLang="en-US" sz="1800" b="1">
              <a:solidFill>
                <a:schemeClr val="tx1"/>
              </a:solidFill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F871183-AE99-42CD-9D83-33E44E3ABBC3}"/>
              </a:ext>
            </a:extLst>
          </p:cNvPr>
          <p:cNvCxnSpPr>
            <a:cxnSpLocks/>
          </p:cNvCxnSpPr>
          <p:nvPr/>
        </p:nvCxnSpPr>
        <p:spPr>
          <a:xfrm>
            <a:off x="6716684" y="3145626"/>
            <a:ext cx="4821381" cy="0"/>
          </a:xfrm>
          <a:prstGeom prst="line">
            <a:avLst/>
          </a:prstGeom>
          <a:ln w="28575">
            <a:solidFill>
              <a:srgbClr val="43B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1">
            <a:extLst>
              <a:ext uri="{FF2B5EF4-FFF2-40B4-BE49-F238E27FC236}">
                <a16:creationId xmlns:a16="http://schemas.microsoft.com/office/drawing/2014/main" id="{226F6AD4-2345-43D6-A3EC-634C905EB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721A4C6-7827-4787-96AB-F385C3F9ACAC}"/>
              </a:ext>
            </a:extLst>
          </p:cNvPr>
          <p:cNvSpPr txBox="1"/>
          <p:nvPr/>
        </p:nvSpPr>
        <p:spPr>
          <a:xfrm>
            <a:off x="10093125" y="6354493"/>
            <a:ext cx="1589075" cy="275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u="sng">
                <a:latin typeface="メイリオ" panose="020B0604030504040204" pitchFamily="50" charset="-128"/>
                <a:ea typeface="メイリオ" panose="020B0604030504040204" pitchFamily="50" charset="-128"/>
              </a:rPr>
              <a:t>資料提供：三菱電機</a:t>
            </a:r>
            <a:endParaRPr kumimoji="1" lang="ja-JP" altLang="en-US" sz="1200" u="sng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51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E2147A-7AEA-44D3-91EF-255F226D5147}"/>
              </a:ext>
            </a:extLst>
          </p:cNvPr>
          <p:cNvSpPr txBox="1"/>
          <p:nvPr/>
        </p:nvSpPr>
        <p:spPr>
          <a:xfrm>
            <a:off x="4981769" y="1335937"/>
            <a:ext cx="176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椭圆形涡旋转子</a:t>
            </a:r>
            <a:endParaRPr lang="en-US" altLang="ja-JP" sz="14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B6D7B5-C339-4D56-94D4-0AC373E48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589"/>
          <a:stretch/>
        </p:blipFill>
        <p:spPr>
          <a:xfrm>
            <a:off x="4477960" y="1610616"/>
            <a:ext cx="2557823" cy="972781"/>
          </a:xfrm>
          <a:prstGeom prst="rect">
            <a:avLst/>
          </a:prstGeom>
        </p:spPr>
      </p:pic>
      <p:pic>
        <p:nvPicPr>
          <p:cNvPr id="10" name="Picture 42">
            <a:extLst>
              <a:ext uri="{FF2B5EF4-FFF2-40B4-BE49-F238E27FC236}">
                <a16:creationId xmlns:a16="http://schemas.microsoft.com/office/drawing/2014/main" id="{486C851E-1DAF-4EF7-9426-B1869169D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9" y="2849314"/>
            <a:ext cx="1837716" cy="360051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811F70E4-5A15-4387-8065-E66B9BAC4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749" y="2357120"/>
            <a:ext cx="2197824" cy="414571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EC714B1-E707-4BF7-8690-186A6CBA5621}"/>
              </a:ext>
            </a:extLst>
          </p:cNvPr>
          <p:cNvSpPr txBox="1"/>
          <p:nvPr/>
        </p:nvSpPr>
        <p:spPr>
          <a:xfrm>
            <a:off x="4530435" y="4700710"/>
            <a:ext cx="266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・</a:t>
            </a:r>
            <a:r>
              <a:rPr lang="zh-CN" altLang="en-US">
                <a:latin typeface="+mn-ea"/>
              </a:rPr>
              <a:t>高强度铸铁</a:t>
            </a:r>
            <a:endParaRPr lang="en-US" altLang="ja-JP"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FD447B-331E-4DA1-B33B-2A8693301895}"/>
              </a:ext>
            </a:extLst>
          </p:cNvPr>
          <p:cNvSpPr txBox="1"/>
          <p:nvPr/>
        </p:nvSpPr>
        <p:spPr>
          <a:xfrm>
            <a:off x="4543786" y="5167008"/>
            <a:ext cx="266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・</a:t>
            </a:r>
            <a:r>
              <a:rPr lang="zh-CN" altLang="en-US">
                <a:latin typeface="+mn-ea"/>
              </a:rPr>
              <a:t>高效电机</a:t>
            </a:r>
            <a:endParaRPr lang="en-US" altLang="ja-JP">
              <a:latin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6D2F35-F7F1-4D33-BBC1-1E5D3B385439}"/>
              </a:ext>
            </a:extLst>
          </p:cNvPr>
          <p:cNvSpPr txBox="1"/>
          <p:nvPr/>
        </p:nvSpPr>
        <p:spPr>
          <a:xfrm>
            <a:off x="4545359" y="5633184"/>
            <a:ext cx="266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・</a:t>
            </a:r>
            <a:r>
              <a:rPr lang="zh-CN" altLang="en-US">
                <a:latin typeface="+mn-ea"/>
              </a:rPr>
              <a:t>高精度组装技术</a:t>
            </a:r>
            <a:endParaRPr lang="en-US" altLang="ja-JP"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B6777CC-5384-462B-8B02-5E39DBCDB3C4}"/>
              </a:ext>
            </a:extLst>
          </p:cNvPr>
          <p:cNvSpPr txBox="1"/>
          <p:nvPr/>
        </p:nvSpPr>
        <p:spPr>
          <a:xfrm>
            <a:off x="3221384" y="848499"/>
            <a:ext cx="574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/>
              <a:t>采用独自最新技术可以用于多联机，冷水机组等方面</a:t>
            </a:r>
            <a:endParaRPr lang="en-US" altLang="ja-JP">
              <a:latin typeface="+mn-ea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8B67F8E-8904-46F1-B8FF-4BC936144775}"/>
              </a:ext>
            </a:extLst>
          </p:cNvPr>
          <p:cNvCxnSpPr>
            <a:cxnSpLocks/>
          </p:cNvCxnSpPr>
          <p:nvPr/>
        </p:nvCxnSpPr>
        <p:spPr>
          <a:xfrm flipH="1">
            <a:off x="3704648" y="2608209"/>
            <a:ext cx="1670488" cy="3389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F2EA6FD-DD43-4379-A41F-D6EC8C85F240}"/>
              </a:ext>
            </a:extLst>
          </p:cNvPr>
          <p:cNvCxnSpPr>
            <a:cxnSpLocks/>
          </p:cNvCxnSpPr>
          <p:nvPr/>
        </p:nvCxnSpPr>
        <p:spPr>
          <a:xfrm flipH="1" flipV="1">
            <a:off x="3610494" y="3543566"/>
            <a:ext cx="1042149" cy="10433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D7AD66A-E7CF-485D-9B1A-4DB6FE642E25}"/>
              </a:ext>
            </a:extLst>
          </p:cNvPr>
          <p:cNvCxnSpPr>
            <a:cxnSpLocks/>
          </p:cNvCxnSpPr>
          <p:nvPr/>
        </p:nvCxnSpPr>
        <p:spPr>
          <a:xfrm flipH="1" flipV="1">
            <a:off x="3610494" y="4925531"/>
            <a:ext cx="1042149" cy="2684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55C94D6-05A3-4EEC-95A6-8893DA9561E9}"/>
              </a:ext>
            </a:extLst>
          </p:cNvPr>
          <p:cNvCxnSpPr>
            <a:cxnSpLocks/>
          </p:cNvCxnSpPr>
          <p:nvPr/>
        </p:nvCxnSpPr>
        <p:spPr>
          <a:xfrm flipH="1" flipV="1">
            <a:off x="3610494" y="5449173"/>
            <a:ext cx="1042149" cy="3081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F47F95F-5E5C-4833-824F-A41908CD2A46}"/>
              </a:ext>
            </a:extLst>
          </p:cNvPr>
          <p:cNvSpPr txBox="1"/>
          <p:nvPr/>
        </p:nvSpPr>
        <p:spPr>
          <a:xfrm>
            <a:off x="2453592" y="278509"/>
            <a:ext cx="660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三菱电机扩大涡旋压缩机上限</a:t>
            </a:r>
            <a:endParaRPr kumimoji="1"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aphicFrame>
        <p:nvGraphicFramePr>
          <p:cNvPr id="25" name="グラフ 24">
            <a:extLst>
              <a:ext uri="{FF2B5EF4-FFF2-40B4-BE49-F238E27FC236}">
                <a16:creationId xmlns:a16="http://schemas.microsoft.com/office/drawing/2014/main" id="{1FFAD39B-76FB-4DFB-B2A6-43A1C94ED462}"/>
              </a:ext>
            </a:extLst>
          </p:cNvPr>
          <p:cNvGraphicFramePr/>
          <p:nvPr/>
        </p:nvGraphicFramePr>
        <p:xfrm>
          <a:off x="7160696" y="1169255"/>
          <a:ext cx="4716580" cy="541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7" name="コンテンツ プレースホルダー 3">
            <a:extLst>
              <a:ext uri="{FF2B5EF4-FFF2-40B4-BE49-F238E27FC236}">
                <a16:creationId xmlns:a16="http://schemas.microsoft.com/office/drawing/2014/main" id="{5ABF67CE-E153-4066-83D8-722D6E2D13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934" y="1413224"/>
          <a:ext cx="3711055" cy="155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" name="図 1">
            <a:extLst>
              <a:ext uri="{FF2B5EF4-FFF2-40B4-BE49-F238E27FC236}">
                <a16:creationId xmlns:a16="http://schemas.microsoft.com/office/drawing/2014/main" id="{643D8CCB-52AD-474E-8780-CCC5820BC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AA3DEF3-5C03-4478-AB2F-61DF66E6F627}"/>
              </a:ext>
            </a:extLst>
          </p:cNvPr>
          <p:cNvSpPr txBox="1"/>
          <p:nvPr/>
        </p:nvSpPr>
        <p:spPr>
          <a:xfrm>
            <a:off x="10046825" y="5817850"/>
            <a:ext cx="1589075" cy="275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u="sng">
                <a:latin typeface="メイリオ" panose="020B0604030504040204" pitchFamily="50" charset="-128"/>
                <a:ea typeface="メイリオ" panose="020B0604030504040204" pitchFamily="50" charset="-128"/>
              </a:rPr>
              <a:t>資料提供：三菱電機</a:t>
            </a:r>
            <a:endParaRPr kumimoji="1" lang="ja-JP" altLang="en-US" sz="1200" u="sng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2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65A2BCE4-C812-4B0F-861C-CA3951C2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407" y="211502"/>
            <a:ext cx="8604448" cy="10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总结： 后疫情时代的商机</a:t>
            </a:r>
            <a:endParaRPr lang="en-US" altLang="ja-JP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>
              <a:buNone/>
            </a:pPr>
            <a:r>
              <a:rPr lang="en-US" altLang="ja-JP" sz="2400" dirty="0"/>
              <a:t>Post-pandemic Opportunities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DAC152-6AC2-4BAF-9B1D-B069CBB467DC}"/>
              </a:ext>
            </a:extLst>
          </p:cNvPr>
          <p:cNvCxnSpPr/>
          <p:nvPr/>
        </p:nvCxnSpPr>
        <p:spPr>
          <a:xfrm>
            <a:off x="1524000" y="1290110"/>
            <a:ext cx="9144000" cy="0"/>
          </a:xfrm>
          <a:prstGeom prst="line">
            <a:avLst/>
          </a:prstGeom>
          <a:ln>
            <a:solidFill>
              <a:srgbClr val="43B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91392E3E-EE70-40B5-978B-D5B9FB7ED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802930"/>
              </p:ext>
            </p:extLst>
          </p:nvPr>
        </p:nvGraphicFramePr>
        <p:xfrm>
          <a:off x="526474" y="1387208"/>
          <a:ext cx="6001648" cy="501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232A3744-905A-43CA-B69C-189076561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319020"/>
              </p:ext>
            </p:extLst>
          </p:nvPr>
        </p:nvGraphicFramePr>
        <p:xfrm>
          <a:off x="6271491" y="2135549"/>
          <a:ext cx="5403271" cy="42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459F02-DA3F-4A62-9544-D685CA13E5AB}"/>
              </a:ext>
            </a:extLst>
          </p:cNvPr>
          <p:cNvSpPr txBox="1"/>
          <p:nvPr/>
        </p:nvSpPr>
        <p:spPr>
          <a:xfrm>
            <a:off x="6738800" y="1526810"/>
            <a:ext cx="418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后疫情时代空调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和冷冻冷藏</a:t>
            </a:r>
            <a:r>
              <a:rPr lang="ja-JP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市场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的</a:t>
            </a:r>
            <a:r>
              <a:rPr lang="ja-JP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变化</a:t>
            </a:r>
          </a:p>
        </p:txBody>
      </p:sp>
      <p:pic>
        <p:nvPicPr>
          <p:cNvPr id="9" name="図 1">
            <a:extLst>
              <a:ext uri="{FF2B5EF4-FFF2-40B4-BE49-F238E27FC236}">
                <a16:creationId xmlns:a16="http://schemas.microsoft.com/office/drawing/2014/main" id="{EA735976-B212-4223-8223-ABA7FBE52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10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A4F020-60B5-43BE-B8D1-E099FB25A25E}"/>
              </a:ext>
            </a:extLst>
          </p:cNvPr>
          <p:cNvSpPr/>
          <p:nvPr/>
        </p:nvSpPr>
        <p:spPr>
          <a:xfrm>
            <a:off x="917171" y="1701478"/>
            <a:ext cx="10621818" cy="1429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CN" altLang="en-US" sz="4800" b="1" dirty="0">
                <a:ln/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谢谢大家！</a:t>
            </a:r>
            <a:endParaRPr lang="en-US" altLang="zh-CN" sz="4800" b="1" dirty="0">
              <a:ln/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  <a:cs typeface="+mj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ja-JP" sz="4800" b="1" dirty="0">
              <a:ln/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  <a:cs typeface="+mj-cs"/>
            </a:endParaRPr>
          </a:p>
        </p:txBody>
      </p:sp>
      <p:pic>
        <p:nvPicPr>
          <p:cNvPr id="10" name="Picture 6" descr="\\File-srv1\共有2\第2営業局\0-表示標準各種（マニュアルとロゴ）\三菱電機表示標準\三菱電機ロゴ【海外用一式】ai-eps-jpg\海外 コーポレートロゴ＋CFB カラー.emf">
            <a:extLst>
              <a:ext uri="{FF2B5EF4-FFF2-40B4-BE49-F238E27FC236}">
                <a16:creationId xmlns:a16="http://schemas.microsoft.com/office/drawing/2014/main" id="{01B1E602-1651-494F-B17A-0303F9ED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84" y="5508852"/>
            <a:ext cx="1714205" cy="7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ダイキン工業株式会社">
            <a:extLst>
              <a:ext uri="{FF2B5EF4-FFF2-40B4-BE49-F238E27FC236}">
                <a16:creationId xmlns:a16="http://schemas.microsoft.com/office/drawing/2014/main" id="{AB451212-9614-4271-B42D-AF00DE7F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5676624"/>
            <a:ext cx="19050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03B7C8F-DAAF-4A84-929D-36044C9D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811" y="5611362"/>
            <a:ext cx="1905001" cy="474837"/>
          </a:xfrm>
          <a:prstGeom prst="rect">
            <a:avLst/>
          </a:prstGeom>
        </p:spPr>
      </p:pic>
      <p:pic>
        <p:nvPicPr>
          <p:cNvPr id="2050" name="Picture 2" descr="一般社団法人　日本冷凍空調工業会">
            <a:extLst>
              <a:ext uri="{FF2B5EF4-FFF2-40B4-BE49-F238E27FC236}">
                <a16:creationId xmlns:a16="http://schemas.microsoft.com/office/drawing/2014/main" id="{470E78F2-8B4D-43A7-870F-B7E56360A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12417"/>
            <a:ext cx="4000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">
            <a:extLst>
              <a:ext uri="{FF2B5EF4-FFF2-40B4-BE49-F238E27FC236}">
                <a16:creationId xmlns:a16="http://schemas.microsoft.com/office/drawing/2014/main" id="{05EECA56-2B17-4D7E-8E9F-2000A0853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2B6FDC-96DA-4364-9288-BC56A41153AC}"/>
              </a:ext>
            </a:extLst>
          </p:cNvPr>
          <p:cNvSpPr txBox="1"/>
          <p:nvPr/>
        </p:nvSpPr>
        <p:spPr>
          <a:xfrm>
            <a:off x="2171811" y="3868835"/>
            <a:ext cx="1691641" cy="342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1800" b="1" u="sng" dirty="0">
                <a:ln/>
                <a:latin typeface="+mj-lt"/>
                <a:ea typeface="+mj-ea"/>
                <a:cs typeface="+mj-cs"/>
              </a:rPr>
              <a:t>特别鸣谢</a:t>
            </a:r>
            <a:endParaRPr lang="en-US" altLang="zh-CN" sz="1800" b="1" u="sng" dirty="0">
              <a:ln/>
              <a:latin typeface="+mj-lt"/>
              <a:ea typeface="+mj-ea"/>
              <a:cs typeface="+mj-cs"/>
            </a:endParaRPr>
          </a:p>
        </p:txBody>
      </p:sp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B1311EE0-E3B3-4481-939A-DB845859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77" y="4518887"/>
            <a:ext cx="2534613" cy="72548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B7A7BB-F809-4B94-90CA-9805504E4817}"/>
              </a:ext>
            </a:extLst>
          </p:cNvPr>
          <p:cNvSpPr txBox="1"/>
          <p:nvPr/>
        </p:nvSpPr>
        <p:spPr>
          <a:xfrm>
            <a:off x="4614139" y="2490482"/>
            <a:ext cx="2963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n>
                  <a:solidFill>
                    <a:schemeClr val="tx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JARN</a:t>
            </a:r>
            <a:r>
              <a:rPr kumimoji="1" lang="zh-CN" altLang="en-US" sz="2800" dirty="0">
                <a:ln>
                  <a:solidFill>
                    <a:schemeClr val="tx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摊位</a:t>
            </a:r>
            <a:r>
              <a:rPr kumimoji="1" lang="en-US" altLang="zh-CN" sz="2800" dirty="0">
                <a:ln>
                  <a:solidFill>
                    <a:schemeClr val="tx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(W1-A43)</a:t>
            </a:r>
            <a:endParaRPr lang="en-US" altLang="zh-CN" sz="4000" b="1" dirty="0">
              <a:ln>
                <a:solidFill>
                  <a:schemeClr val="tx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  <a:cs typeface="+mj-cs"/>
            </a:endParaRPr>
          </a:p>
          <a:p>
            <a:endParaRPr kumimoji="1" lang="ja-JP" altLang="en-US" sz="2800" dirty="0">
              <a:ln>
                <a:solidFill>
                  <a:schemeClr val="tx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8" name="図 7" descr="QR コード&#10;&#10;自動的に生成された説明">
            <a:extLst>
              <a:ext uri="{FF2B5EF4-FFF2-40B4-BE49-F238E27FC236}">
                <a16:creationId xmlns:a16="http://schemas.microsoft.com/office/drawing/2014/main" id="{57D2A928-D6C2-4687-BF02-5C7488DFA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92" y="1394299"/>
            <a:ext cx="1312194" cy="1736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C14E761-2237-4278-9F57-823861F381DF}"/>
              </a:ext>
            </a:extLst>
          </p:cNvPr>
          <p:cNvSpPr/>
          <p:nvPr/>
        </p:nvSpPr>
        <p:spPr>
          <a:xfrm>
            <a:off x="1878067" y="513619"/>
            <a:ext cx="8161630" cy="355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ct val="50000"/>
              </a:spcBef>
              <a:defRPr/>
            </a:pPr>
            <a:r>
              <a:rPr lang="en-US" altLang="zh-CN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What’s JARN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12FC817-5D52-48BD-BCDA-1D9E2FC98478}"/>
              </a:ext>
            </a:extLst>
          </p:cNvPr>
          <p:cNvCxnSpPr/>
          <p:nvPr/>
        </p:nvCxnSpPr>
        <p:spPr>
          <a:xfrm>
            <a:off x="1486169" y="980728"/>
            <a:ext cx="9144000" cy="0"/>
          </a:xfrm>
          <a:prstGeom prst="line">
            <a:avLst/>
          </a:prstGeom>
          <a:ln>
            <a:solidFill>
              <a:srgbClr val="43B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3">
            <a:extLst>
              <a:ext uri="{FF2B5EF4-FFF2-40B4-BE49-F238E27FC236}">
                <a16:creationId xmlns:a16="http://schemas.microsoft.com/office/drawing/2014/main" id="{019ABBB9-B8B8-4B46-9C64-F9D3F89C2B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" y="1623975"/>
            <a:ext cx="9112250" cy="502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8DA2B333-CA63-4956-A998-F64465DA3678}"/>
              </a:ext>
            </a:extLst>
          </p:cNvPr>
          <p:cNvSpPr/>
          <p:nvPr/>
        </p:nvSpPr>
        <p:spPr bwMode="auto">
          <a:xfrm>
            <a:off x="5798978" y="4036711"/>
            <a:ext cx="144016" cy="144016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45" name="コネクタ: 曲線 44">
            <a:extLst>
              <a:ext uri="{FF2B5EF4-FFF2-40B4-BE49-F238E27FC236}">
                <a16:creationId xmlns:a16="http://schemas.microsoft.com/office/drawing/2014/main" id="{E5E1152C-E41C-43DB-BE9B-E16EDDCF1224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rot="16200000" flipV="1">
            <a:off x="4239478" y="2477211"/>
            <a:ext cx="628802" cy="2532381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コネクタ: 曲線 61">
            <a:extLst>
              <a:ext uri="{FF2B5EF4-FFF2-40B4-BE49-F238E27FC236}">
                <a16:creationId xmlns:a16="http://schemas.microsoft.com/office/drawing/2014/main" id="{C10784D7-640E-4CAC-83C4-CB07383916FC}"/>
              </a:ext>
            </a:extLst>
          </p:cNvPr>
          <p:cNvCxnSpPr>
            <a:cxnSpLocks/>
            <a:stCxn id="38" idx="4"/>
          </p:cNvCxnSpPr>
          <p:nvPr/>
        </p:nvCxnSpPr>
        <p:spPr bwMode="auto">
          <a:xfrm rot="5400000">
            <a:off x="3931393" y="2403554"/>
            <a:ext cx="162421" cy="3716769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コネクタ: 曲線 67">
            <a:extLst>
              <a:ext uri="{FF2B5EF4-FFF2-40B4-BE49-F238E27FC236}">
                <a16:creationId xmlns:a16="http://schemas.microsoft.com/office/drawing/2014/main" id="{11D11E0C-FCE7-4797-A700-B007B4B7EFD7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rot="16200000" flipV="1">
            <a:off x="4579381" y="2817114"/>
            <a:ext cx="885102" cy="1596275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コネクタ: 曲線 69">
            <a:extLst>
              <a:ext uri="{FF2B5EF4-FFF2-40B4-BE49-F238E27FC236}">
                <a16:creationId xmlns:a16="http://schemas.microsoft.com/office/drawing/2014/main" id="{C8432E45-720A-4130-A886-FB65A4D96B9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4929065" y="3973373"/>
            <a:ext cx="860196" cy="135346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コネクタ: 曲線 73">
            <a:extLst>
              <a:ext uri="{FF2B5EF4-FFF2-40B4-BE49-F238E27FC236}">
                <a16:creationId xmlns:a16="http://schemas.microsoft.com/office/drawing/2014/main" id="{0A07CC1D-A325-4BE9-AB84-C703B531699C}"/>
              </a:ext>
            </a:extLst>
          </p:cNvPr>
          <p:cNvCxnSpPr>
            <a:cxnSpLocks/>
            <a:stCxn id="38" idx="2"/>
          </p:cNvCxnSpPr>
          <p:nvPr/>
        </p:nvCxnSpPr>
        <p:spPr bwMode="auto">
          <a:xfrm rot="10800000" flipV="1">
            <a:off x="4244132" y="4108719"/>
            <a:ext cx="1554846" cy="306435"/>
          </a:xfrm>
          <a:prstGeom prst="curvedConnector3">
            <a:avLst>
              <a:gd name="adj1" fmla="val -5481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コネクタ: 曲線 78">
            <a:extLst>
              <a:ext uri="{FF2B5EF4-FFF2-40B4-BE49-F238E27FC236}">
                <a16:creationId xmlns:a16="http://schemas.microsoft.com/office/drawing/2014/main" id="{75D003C5-A7FC-4BBF-8AA9-C2C683F0B48F}"/>
              </a:ext>
            </a:extLst>
          </p:cNvPr>
          <p:cNvCxnSpPr>
            <a:cxnSpLocks/>
            <a:stCxn id="38" idx="3"/>
          </p:cNvCxnSpPr>
          <p:nvPr/>
        </p:nvCxnSpPr>
        <p:spPr bwMode="auto">
          <a:xfrm rot="5400000" flipH="1">
            <a:off x="4582889" y="2922456"/>
            <a:ext cx="41619" cy="2432742"/>
          </a:xfrm>
          <a:prstGeom prst="curvedConnector4">
            <a:avLst>
              <a:gd name="adj1" fmla="val 113998"/>
              <a:gd name="adj2" fmla="val 50433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コネクタ: 曲線 82">
            <a:extLst>
              <a:ext uri="{FF2B5EF4-FFF2-40B4-BE49-F238E27FC236}">
                <a16:creationId xmlns:a16="http://schemas.microsoft.com/office/drawing/2014/main" id="{46AC1F60-D7A0-4CC7-9374-BF6A8FC9453B}"/>
              </a:ext>
            </a:extLst>
          </p:cNvPr>
          <p:cNvCxnSpPr>
            <a:cxnSpLocks/>
            <a:stCxn id="38" idx="3"/>
          </p:cNvCxnSpPr>
          <p:nvPr/>
        </p:nvCxnSpPr>
        <p:spPr bwMode="auto">
          <a:xfrm rot="5400000">
            <a:off x="3652871" y="2498314"/>
            <a:ext cx="505877" cy="3828523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コネクタ: 曲線 87">
            <a:extLst>
              <a:ext uri="{FF2B5EF4-FFF2-40B4-BE49-F238E27FC236}">
                <a16:creationId xmlns:a16="http://schemas.microsoft.com/office/drawing/2014/main" id="{9B04712D-A12A-4A96-9DD9-2AEC1FC005D8}"/>
              </a:ext>
            </a:extLst>
          </p:cNvPr>
          <p:cNvCxnSpPr>
            <a:cxnSpLocks/>
            <a:stCxn id="38" idx="7"/>
          </p:cNvCxnSpPr>
          <p:nvPr/>
        </p:nvCxnSpPr>
        <p:spPr bwMode="auto">
          <a:xfrm rot="5400000" flipH="1" flipV="1">
            <a:off x="6508403" y="2525990"/>
            <a:ext cx="945315" cy="2118313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コネクタ: 曲線 90">
            <a:extLst>
              <a:ext uri="{FF2B5EF4-FFF2-40B4-BE49-F238E27FC236}">
                <a16:creationId xmlns:a16="http://schemas.microsoft.com/office/drawing/2014/main" id="{F40B1CBB-DFC4-4BA8-8C86-CA22DE1CF811}"/>
              </a:ext>
            </a:extLst>
          </p:cNvPr>
          <p:cNvCxnSpPr>
            <a:cxnSpLocks/>
          </p:cNvCxnSpPr>
          <p:nvPr/>
        </p:nvCxnSpPr>
        <p:spPr bwMode="auto">
          <a:xfrm flipV="1">
            <a:off x="5789262" y="3973373"/>
            <a:ext cx="3435343" cy="144646"/>
          </a:xfrm>
          <a:prstGeom prst="curvedConnector3">
            <a:avLst>
              <a:gd name="adj1" fmla="val 51348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コネクタ: 曲線 98">
            <a:extLst>
              <a:ext uri="{FF2B5EF4-FFF2-40B4-BE49-F238E27FC236}">
                <a16:creationId xmlns:a16="http://schemas.microsoft.com/office/drawing/2014/main" id="{6494449E-EAF8-45A7-9239-E7929542739C}"/>
              </a:ext>
            </a:extLst>
          </p:cNvPr>
          <p:cNvCxnSpPr>
            <a:cxnSpLocks/>
            <a:stCxn id="38" idx="7"/>
          </p:cNvCxnSpPr>
          <p:nvPr/>
        </p:nvCxnSpPr>
        <p:spPr bwMode="auto">
          <a:xfrm rot="16200000" flipH="1">
            <a:off x="7359202" y="2620504"/>
            <a:ext cx="841009" cy="3715607"/>
          </a:xfrm>
          <a:prstGeom prst="curvedConnector4">
            <a:avLst>
              <a:gd name="adj1" fmla="val 5641"/>
              <a:gd name="adj2" fmla="val 48195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7" name="コネクタ: 曲線 106">
            <a:extLst>
              <a:ext uri="{FF2B5EF4-FFF2-40B4-BE49-F238E27FC236}">
                <a16:creationId xmlns:a16="http://schemas.microsoft.com/office/drawing/2014/main" id="{1A72C227-4ED2-46DD-80C1-7BB2D4D5F20A}"/>
              </a:ext>
            </a:extLst>
          </p:cNvPr>
          <p:cNvCxnSpPr>
            <a:cxnSpLocks/>
            <a:stCxn id="38" idx="5"/>
          </p:cNvCxnSpPr>
          <p:nvPr/>
        </p:nvCxnSpPr>
        <p:spPr bwMode="auto">
          <a:xfrm rot="16200000" flipH="1">
            <a:off x="7634409" y="2447130"/>
            <a:ext cx="1069564" cy="4494577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0" name="コネクタ: 曲線 109">
            <a:extLst>
              <a:ext uri="{FF2B5EF4-FFF2-40B4-BE49-F238E27FC236}">
                <a16:creationId xmlns:a16="http://schemas.microsoft.com/office/drawing/2014/main" id="{78E225A6-8C2C-4750-98B7-B596A1831B7A}"/>
              </a:ext>
            </a:extLst>
          </p:cNvPr>
          <p:cNvCxnSpPr>
            <a:cxnSpLocks/>
            <a:stCxn id="38" idx="6"/>
          </p:cNvCxnSpPr>
          <p:nvPr/>
        </p:nvCxnSpPr>
        <p:spPr bwMode="auto">
          <a:xfrm>
            <a:off x="5942994" y="4108720"/>
            <a:ext cx="3745430" cy="2235663"/>
          </a:xfrm>
          <a:prstGeom prst="curvedConnector3">
            <a:avLst>
              <a:gd name="adj1" fmla="val 54837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4" name="コネクタ: 曲線 113">
            <a:extLst>
              <a:ext uri="{FF2B5EF4-FFF2-40B4-BE49-F238E27FC236}">
                <a16:creationId xmlns:a16="http://schemas.microsoft.com/office/drawing/2014/main" id="{BB8DEBDB-CCE7-422D-ADC1-BA7556A0DE9F}"/>
              </a:ext>
            </a:extLst>
          </p:cNvPr>
          <p:cNvCxnSpPr>
            <a:cxnSpLocks/>
            <a:stCxn id="38" idx="3"/>
          </p:cNvCxnSpPr>
          <p:nvPr/>
        </p:nvCxnSpPr>
        <p:spPr bwMode="auto">
          <a:xfrm rot="5400000">
            <a:off x="5103786" y="3990848"/>
            <a:ext cx="547494" cy="885073"/>
          </a:xfrm>
          <a:prstGeom prst="curvedConnector2">
            <a:avLst/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7" name="コネクタ: 曲線 116">
            <a:extLst>
              <a:ext uri="{FF2B5EF4-FFF2-40B4-BE49-F238E27FC236}">
                <a16:creationId xmlns:a16="http://schemas.microsoft.com/office/drawing/2014/main" id="{9E51CD07-9324-4B01-BCB1-8D7C3FC72EB4}"/>
              </a:ext>
            </a:extLst>
          </p:cNvPr>
          <p:cNvCxnSpPr>
            <a:cxnSpLocks/>
            <a:stCxn id="38" idx="5"/>
          </p:cNvCxnSpPr>
          <p:nvPr/>
        </p:nvCxnSpPr>
        <p:spPr bwMode="auto">
          <a:xfrm rot="5400000">
            <a:off x="5195654" y="4241915"/>
            <a:ext cx="808528" cy="643970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9" name="コネクタ: 曲線 118">
            <a:extLst>
              <a:ext uri="{FF2B5EF4-FFF2-40B4-BE49-F238E27FC236}">
                <a16:creationId xmlns:a16="http://schemas.microsoft.com/office/drawing/2014/main" id="{C1DBC4E6-A16D-4C0F-B94E-4612A6281CBE}"/>
              </a:ext>
            </a:extLst>
          </p:cNvPr>
          <p:cNvCxnSpPr>
            <a:cxnSpLocks/>
            <a:stCxn id="38" idx="4"/>
          </p:cNvCxnSpPr>
          <p:nvPr/>
        </p:nvCxnSpPr>
        <p:spPr bwMode="auto">
          <a:xfrm rot="16200000" flipH="1">
            <a:off x="5111621" y="4940092"/>
            <a:ext cx="1559092" cy="40362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2" name="コネクタ: 曲線 121">
            <a:extLst>
              <a:ext uri="{FF2B5EF4-FFF2-40B4-BE49-F238E27FC236}">
                <a16:creationId xmlns:a16="http://schemas.microsoft.com/office/drawing/2014/main" id="{6586A7D4-04D7-4CFE-9F66-146359A23FD5}"/>
              </a:ext>
            </a:extLst>
          </p:cNvPr>
          <p:cNvCxnSpPr>
            <a:cxnSpLocks/>
            <a:stCxn id="38" idx="4"/>
          </p:cNvCxnSpPr>
          <p:nvPr/>
        </p:nvCxnSpPr>
        <p:spPr bwMode="auto">
          <a:xfrm rot="16200000" flipH="1">
            <a:off x="5304907" y="4746806"/>
            <a:ext cx="1987634" cy="855477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5" name="図 124">
            <a:extLst>
              <a:ext uri="{FF2B5EF4-FFF2-40B4-BE49-F238E27FC236}">
                <a16:creationId xmlns:a16="http://schemas.microsoft.com/office/drawing/2014/main" id="{057F13EC-545C-4DE3-B7E2-9B80E79BD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69" y="1125222"/>
            <a:ext cx="2240280" cy="3689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コネクタ: 曲線 131">
            <a:extLst>
              <a:ext uri="{FF2B5EF4-FFF2-40B4-BE49-F238E27FC236}">
                <a16:creationId xmlns:a16="http://schemas.microsoft.com/office/drawing/2014/main" id="{650E266B-1466-44B6-8AC1-46E6645E9B78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828777" y="4332111"/>
            <a:ext cx="2893859" cy="1477061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7" name="コネクタ: 曲線 136">
            <a:extLst>
              <a:ext uri="{FF2B5EF4-FFF2-40B4-BE49-F238E27FC236}">
                <a16:creationId xmlns:a16="http://schemas.microsoft.com/office/drawing/2014/main" id="{FAAC78CD-D821-4E65-BA41-0780F8623D52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967396" y="3696212"/>
            <a:ext cx="2903543" cy="471446"/>
          </a:xfrm>
          <a:prstGeom prst="curvedConnector3">
            <a:avLst>
              <a:gd name="adj1" fmla="val 50000"/>
            </a:avLst>
          </a:prstGeom>
          <a:solidFill>
            <a:srgbClr val="FF99CC"/>
          </a:solidFill>
          <a:ln w="28575" cap="flat" cmpd="sng" algn="ctr">
            <a:gradFill>
              <a:gsLst>
                <a:gs pos="90000">
                  <a:srgbClr val="FF0000"/>
                </a:gs>
                <a:gs pos="0">
                  <a:srgbClr val="00B0F0"/>
                </a:gs>
              </a:gsLst>
              <a:lin ang="5400000" scaled="1"/>
            </a:gra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5E2BD5B5-D64F-4FC6-81D2-3CA41CFBCCBC}"/>
              </a:ext>
            </a:extLst>
          </p:cNvPr>
          <p:cNvSpPr/>
          <p:nvPr/>
        </p:nvSpPr>
        <p:spPr>
          <a:xfrm>
            <a:off x="5336039" y="1088837"/>
            <a:ext cx="472901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ja-JP" sz="2800" b="1">
                <a:ln w="349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Since 1969, Tokyo, Japan</a:t>
            </a:r>
            <a:endParaRPr lang="ja-JP" altLang="en-US" sz="2800" b="1">
              <a:ln w="34925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1EDF0354-3B44-4DF8-B122-9681E393B823}"/>
              </a:ext>
            </a:extLst>
          </p:cNvPr>
          <p:cNvSpPr/>
          <p:nvPr/>
        </p:nvSpPr>
        <p:spPr>
          <a:xfrm>
            <a:off x="3841479" y="1940380"/>
            <a:ext cx="4769255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67000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More Than 80 Countries</a:t>
            </a:r>
            <a:endParaRPr lang="ja-JP" altLang="en-US" sz="3200">
              <a:ln w="0"/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67000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487C36F-4010-4D0A-A110-4C3F2B39D5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90" y="4286836"/>
            <a:ext cx="855478" cy="16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図 1">
            <a:extLst>
              <a:ext uri="{FF2B5EF4-FFF2-40B4-BE49-F238E27FC236}">
                <a16:creationId xmlns:a16="http://schemas.microsoft.com/office/drawing/2014/main" id="{AD54DE0E-F61D-4045-8A74-A049F1937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4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背景パターン&#10;&#10;自動的に生成された説明">
            <a:extLst>
              <a:ext uri="{FF2B5EF4-FFF2-40B4-BE49-F238E27FC236}">
                <a16:creationId xmlns:a16="http://schemas.microsoft.com/office/drawing/2014/main" id="{B32215E5-D8D0-4691-AC2E-8F981D83E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0" r="36813"/>
          <a:stretch/>
        </p:blipFill>
        <p:spPr>
          <a:xfrm>
            <a:off x="0" y="10"/>
            <a:ext cx="3476673" cy="6857990"/>
          </a:xfrm>
          <a:prstGeom prst="rect">
            <a:avLst/>
          </a:prstGeom>
          <a:effectLst/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CACF789-426D-4870-9424-2C3C74A78FBA}"/>
              </a:ext>
            </a:extLst>
          </p:cNvPr>
          <p:cNvSpPr/>
          <p:nvPr/>
        </p:nvSpPr>
        <p:spPr>
          <a:xfrm>
            <a:off x="1925266" y="685800"/>
            <a:ext cx="2085203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35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Topics</a:t>
            </a: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5693AAEF-934B-428E-BF57-1DDA59A41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985040"/>
              </p:ext>
            </p:extLst>
          </p:nvPr>
        </p:nvGraphicFramePr>
        <p:xfrm>
          <a:off x="625909" y="529937"/>
          <a:ext cx="9787544" cy="5798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図 1">
            <a:extLst>
              <a:ext uri="{FF2B5EF4-FFF2-40B4-BE49-F238E27FC236}">
                <a16:creationId xmlns:a16="http://schemas.microsoft.com/office/drawing/2014/main" id="{31D63E71-688B-48BB-A9A5-D304A04F9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3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8">
        <p:fade/>
      </p:transition>
    </mc:Choice>
    <mc:Fallback xmlns="">
      <p:transition spd="med" advTm="574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6A51D366-E593-4F49-8DF0-1D2D50E30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27906"/>
              </p:ext>
            </p:extLst>
          </p:nvPr>
        </p:nvGraphicFramePr>
        <p:xfrm>
          <a:off x="0" y="52982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コンテンツ プレースホルダー 3">
            <a:extLst>
              <a:ext uri="{FF2B5EF4-FFF2-40B4-BE49-F238E27FC236}">
                <a16:creationId xmlns:a16="http://schemas.microsoft.com/office/drawing/2014/main" id="{C15251B7-7D25-45EE-A079-68CC816059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826255"/>
              </p:ext>
            </p:extLst>
          </p:nvPr>
        </p:nvGraphicFramePr>
        <p:xfrm>
          <a:off x="902970" y="1668780"/>
          <a:ext cx="5406390" cy="224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図 1">
            <a:extLst>
              <a:ext uri="{FF2B5EF4-FFF2-40B4-BE49-F238E27FC236}">
                <a16:creationId xmlns:a16="http://schemas.microsoft.com/office/drawing/2014/main" id="{2C175B11-79F9-4B00-97AF-5540D3FA8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0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ー 5">
            <a:extLst>
              <a:ext uri="{FF2B5EF4-FFF2-40B4-BE49-F238E27FC236}">
                <a16:creationId xmlns:a16="http://schemas.microsoft.com/office/drawing/2014/main" id="{B58167B2-0C4A-4086-B2AB-BB653D6B12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111122"/>
              </p:ext>
            </p:extLst>
          </p:nvPr>
        </p:nvGraphicFramePr>
        <p:xfrm>
          <a:off x="333233" y="1203767"/>
          <a:ext cx="6426382" cy="52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図 3" descr="講堂にいる人々&#10;&#10;自動的に生成された説明">
            <a:extLst>
              <a:ext uri="{FF2B5EF4-FFF2-40B4-BE49-F238E27FC236}">
                <a16:creationId xmlns:a16="http://schemas.microsoft.com/office/drawing/2014/main" id="{6C344381-AC47-4CBD-A714-0DE7E3B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8" y="622636"/>
            <a:ext cx="3863898" cy="2575932"/>
          </a:xfrm>
          <a:prstGeom prst="rect">
            <a:avLst/>
          </a:prstGeom>
        </p:spPr>
      </p:pic>
      <p:pic>
        <p:nvPicPr>
          <p:cNvPr id="7" name="図 6" descr="男, 立つ, テーブル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B66ED7FC-4B71-4F82-883E-80D300515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8" y="3294644"/>
            <a:ext cx="3863898" cy="2794716"/>
          </a:xfrm>
          <a:prstGeom prst="rect">
            <a:avLst/>
          </a:prstGeom>
        </p:spPr>
      </p:pic>
      <p:pic>
        <p:nvPicPr>
          <p:cNvPr id="6" name="図 1">
            <a:extLst>
              <a:ext uri="{FF2B5EF4-FFF2-40B4-BE49-F238E27FC236}">
                <a16:creationId xmlns:a16="http://schemas.microsoft.com/office/drawing/2014/main" id="{087C436A-BDEB-46EF-A5FB-6D4C785FE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2F943F-F78B-4D52-9DC2-9325B1FF60A8}"/>
              </a:ext>
            </a:extLst>
          </p:cNvPr>
          <p:cNvSpPr txBox="1"/>
          <p:nvPr/>
        </p:nvSpPr>
        <p:spPr>
          <a:xfrm>
            <a:off x="619246" y="459627"/>
            <a:ext cx="410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ja-JP" sz="2800" b="1" baseline="0" dirty="0">
                <a:effectLst/>
              </a:rPr>
              <a:t>中国制造和中国制冷展</a:t>
            </a:r>
            <a:r>
              <a:rPr lang="en-US" altLang="ja-JP" sz="2800" b="1" i="0" baseline="0" dirty="0">
                <a:effectLst/>
              </a:rPr>
              <a:t>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6433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1DB6F-BEE8-497C-9BD2-C9CFB590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99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2020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年全球空调市场概况</a:t>
            </a:r>
            <a:endParaRPr lang="ja-JP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4" name="図 3" descr="マップ&#10;&#10;自動的に生成された説明">
            <a:extLst>
              <a:ext uri="{FF2B5EF4-FFF2-40B4-BE49-F238E27FC236}">
                <a16:creationId xmlns:a16="http://schemas.microsoft.com/office/drawing/2014/main" id="{05BA568A-9CD3-4AA0-9B41-B93B28768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3" y="1105704"/>
            <a:ext cx="10139633" cy="59260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5D51DF-85B2-4EB6-A2F3-154BB4569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95" y="2081025"/>
            <a:ext cx="487669" cy="5016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C2284E-B0CF-46FF-BAF7-727054322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5021654"/>
            <a:ext cx="403027" cy="38959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772DA5C-77B9-4376-AE90-67DB5AC92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5" y="1749500"/>
            <a:ext cx="685150" cy="38886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0363319-380F-4E8E-8FBD-897229E87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61" y="2674889"/>
            <a:ext cx="685150" cy="3888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F000603-8482-4E2E-8426-00E22A0F2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45" y="2437891"/>
            <a:ext cx="345828" cy="3343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BB606B1-91F8-4205-A01F-ACB3788FC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28" y="2869323"/>
            <a:ext cx="685150" cy="38886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A39E750-9CC6-4830-A041-A6EE6E4B6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44" y="3377330"/>
            <a:ext cx="487669" cy="50160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E7D6176-ADF8-43C1-958E-5C0AE76D9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55" y="4033129"/>
            <a:ext cx="487669" cy="5016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4E416A7-92D2-4F31-9845-5E28827E8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93" y="4164931"/>
            <a:ext cx="487669" cy="50160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27F1775-F3AA-4DF6-9E16-ECCDE533E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96" y="4009431"/>
            <a:ext cx="487669" cy="50160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A2B05EC-BF2E-4213-B9A9-1E671B3C3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16" y="6043971"/>
            <a:ext cx="487669" cy="50160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4250E42-B4B4-4CEA-A9B9-53718EFF3B00}"/>
              </a:ext>
            </a:extLst>
          </p:cNvPr>
          <p:cNvSpPr txBox="1"/>
          <p:nvPr/>
        </p:nvSpPr>
        <p:spPr>
          <a:xfrm>
            <a:off x="2273230" y="179014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-3.4</a:t>
            </a:r>
            <a:r>
              <a:rPr kumimoji="1" lang="ja-JP" altLang="en-US" b="1"/>
              <a:t>％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2848F1C-B346-4AF2-B48E-53D4752A10AF}"/>
              </a:ext>
            </a:extLst>
          </p:cNvPr>
          <p:cNvSpPr txBox="1"/>
          <p:nvPr/>
        </p:nvSpPr>
        <p:spPr>
          <a:xfrm>
            <a:off x="4648863" y="223570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-12.2</a:t>
            </a:r>
            <a:r>
              <a:rPr kumimoji="1" lang="ja-JP" altLang="en-US" b="1"/>
              <a:t>％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781F51D-85C1-4914-BA2E-B59EAEBAFF17}"/>
              </a:ext>
            </a:extLst>
          </p:cNvPr>
          <p:cNvSpPr txBox="1"/>
          <p:nvPr/>
        </p:nvSpPr>
        <p:spPr>
          <a:xfrm>
            <a:off x="8876236" y="2402859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/>
              <a:t>11</a:t>
            </a:r>
            <a:r>
              <a:rPr kumimoji="1" lang="ja-JP" altLang="en-US" b="1"/>
              <a:t>％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D99E985-FF47-49A2-9D3A-A7978C820AB5}"/>
              </a:ext>
            </a:extLst>
          </p:cNvPr>
          <p:cNvSpPr txBox="1"/>
          <p:nvPr/>
        </p:nvSpPr>
        <p:spPr>
          <a:xfrm>
            <a:off x="3099736" y="269442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-1.4</a:t>
            </a:r>
            <a:r>
              <a:rPr kumimoji="1" lang="ja-JP" altLang="en-US" b="1"/>
              <a:t>％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351B0E3-59B1-4522-9B0B-5D9B33070219}"/>
              </a:ext>
            </a:extLst>
          </p:cNvPr>
          <p:cNvSpPr txBox="1"/>
          <p:nvPr/>
        </p:nvSpPr>
        <p:spPr>
          <a:xfrm>
            <a:off x="4270149" y="351245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-34.6</a:t>
            </a:r>
            <a:r>
              <a:rPr kumimoji="1" lang="ja-JP" altLang="en-US" b="1"/>
              <a:t>％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AD5C93F-CD9B-4D0F-904E-3063EC6A85CF}"/>
              </a:ext>
            </a:extLst>
          </p:cNvPr>
          <p:cNvSpPr txBox="1"/>
          <p:nvPr/>
        </p:nvSpPr>
        <p:spPr>
          <a:xfrm>
            <a:off x="6517901" y="288885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-0.9</a:t>
            </a:r>
            <a:r>
              <a:rPr kumimoji="1" lang="ja-JP" altLang="en-US" b="1"/>
              <a:t>％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F696F06-DB24-4B0E-BADC-5402F0C8A9AD}"/>
              </a:ext>
            </a:extLst>
          </p:cNvPr>
          <p:cNvSpPr txBox="1"/>
          <p:nvPr/>
        </p:nvSpPr>
        <p:spPr>
          <a:xfrm>
            <a:off x="1846103" y="428393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-16.8</a:t>
            </a:r>
            <a:r>
              <a:rPr kumimoji="1" lang="ja-JP" altLang="en-US" b="1"/>
              <a:t>％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9BB366-E4AD-4B65-A132-9E83424498AB}"/>
              </a:ext>
            </a:extLst>
          </p:cNvPr>
          <p:cNvSpPr txBox="1"/>
          <p:nvPr/>
        </p:nvSpPr>
        <p:spPr>
          <a:xfrm>
            <a:off x="9821814" y="409109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/>
              <a:t>-17.3</a:t>
            </a:r>
            <a:r>
              <a:rPr kumimoji="1" lang="ja-JP" altLang="en-US" b="1"/>
              <a:t>％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FEAB08C-8FB0-4271-87AE-3C59B7C2037A}"/>
              </a:ext>
            </a:extLst>
          </p:cNvPr>
          <p:cNvSpPr txBox="1"/>
          <p:nvPr/>
        </p:nvSpPr>
        <p:spPr>
          <a:xfrm>
            <a:off x="5382165" y="415453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/>
              <a:t>-13.2</a:t>
            </a:r>
            <a:r>
              <a:rPr kumimoji="1" lang="ja-JP" altLang="en-US" b="1"/>
              <a:t>％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2E2DCD6-E5AB-41D7-940F-DA658A1971DD}"/>
              </a:ext>
            </a:extLst>
          </p:cNvPr>
          <p:cNvSpPr txBox="1"/>
          <p:nvPr/>
        </p:nvSpPr>
        <p:spPr>
          <a:xfrm>
            <a:off x="8064853" y="619211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/>
              <a:t>-8.9</a:t>
            </a:r>
            <a:r>
              <a:rPr kumimoji="1" lang="ja-JP" altLang="en-US" b="1"/>
              <a:t>％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5645102-C719-4157-BD35-93F17F436FF7}"/>
              </a:ext>
            </a:extLst>
          </p:cNvPr>
          <p:cNvSpPr txBox="1"/>
          <p:nvPr/>
        </p:nvSpPr>
        <p:spPr>
          <a:xfrm>
            <a:off x="5524662" y="503398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5.2</a:t>
            </a:r>
            <a:r>
              <a:rPr kumimoji="1" lang="ja-JP" altLang="en-US" b="1"/>
              <a:t>％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2942EEF-0FB7-4D51-AEFC-5FA0354F8BD4}"/>
              </a:ext>
            </a:extLst>
          </p:cNvPr>
          <p:cNvSpPr txBox="1"/>
          <p:nvPr/>
        </p:nvSpPr>
        <p:spPr>
          <a:xfrm>
            <a:off x="6517901" y="1200868"/>
            <a:ext cx="4585285" cy="34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Note: only mini-splits are shown in the U.S.</a:t>
            </a:r>
            <a:endParaRPr kumimoji="1" lang="ja-JP" altLang="en-US" sz="1600" b="1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5B2463A-5CFF-440F-A3D9-E5CD444066D3}"/>
              </a:ext>
            </a:extLst>
          </p:cNvPr>
          <p:cNvSpPr txBox="1"/>
          <p:nvPr/>
        </p:nvSpPr>
        <p:spPr>
          <a:xfrm>
            <a:off x="1257603" y="6294773"/>
            <a:ext cx="287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Source: JARN database</a:t>
            </a:r>
            <a:endParaRPr kumimoji="1" lang="ja-JP" altLang="en-US" b="1"/>
          </a:p>
        </p:txBody>
      </p:sp>
      <p:pic>
        <p:nvPicPr>
          <p:cNvPr id="28" name="図 1">
            <a:extLst>
              <a:ext uri="{FF2B5EF4-FFF2-40B4-BE49-F238E27FC236}">
                <a16:creationId xmlns:a16="http://schemas.microsoft.com/office/drawing/2014/main" id="{E1BB860B-EBA8-4AD1-8ADF-ED5FE9785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3C36ED-8BCB-4126-9EA6-136BBAA5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15798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几个主要市场的特点</a:t>
            </a:r>
            <a:endParaRPr lang="ja-JP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1" name="図 1">
            <a:extLst>
              <a:ext uri="{FF2B5EF4-FFF2-40B4-BE49-F238E27FC236}">
                <a16:creationId xmlns:a16="http://schemas.microsoft.com/office/drawing/2014/main" id="{F34F7C2D-B6E7-4F91-A333-B7C928933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タイトル 1">
            <a:extLst>
              <a:ext uri="{FF2B5EF4-FFF2-40B4-BE49-F238E27FC236}">
                <a16:creationId xmlns:a16="http://schemas.microsoft.com/office/drawing/2014/main" id="{5672B1F3-3FD2-4ABA-8454-875F6BE3AF4F}"/>
              </a:ext>
            </a:extLst>
          </p:cNvPr>
          <p:cNvSpPr txBox="1">
            <a:spLocks/>
          </p:cNvSpPr>
          <p:nvPr/>
        </p:nvSpPr>
        <p:spPr>
          <a:xfrm>
            <a:off x="838200" y="1353628"/>
            <a:ext cx="5365830" cy="649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sz="20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aphicFrame>
        <p:nvGraphicFramePr>
          <p:cNvPr id="23" name="コンテンツ プレースホルダー 14">
            <a:extLst>
              <a:ext uri="{FF2B5EF4-FFF2-40B4-BE49-F238E27FC236}">
                <a16:creationId xmlns:a16="http://schemas.microsoft.com/office/drawing/2014/main" id="{7E0DEF23-B593-4344-8962-46B48DEEC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202953"/>
              </p:ext>
            </p:extLst>
          </p:nvPr>
        </p:nvGraphicFramePr>
        <p:xfrm>
          <a:off x="563879" y="1483548"/>
          <a:ext cx="4920163" cy="524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4" name="図 23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AB16C0F5-FFBE-4C66-BEB5-608BAEC7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26" y="336566"/>
            <a:ext cx="4279821" cy="3241521"/>
          </a:xfrm>
          <a:prstGeom prst="rect">
            <a:avLst/>
          </a:prstGeom>
        </p:spPr>
      </p:pic>
      <p:pic>
        <p:nvPicPr>
          <p:cNvPr id="26" name="図 25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57E0DB4A-5063-4DF5-B58C-F27A49D26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52" y="3508501"/>
            <a:ext cx="4255094" cy="33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852277-B204-4EDC-93E3-9326FEBF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81" y="265329"/>
            <a:ext cx="5344509" cy="926864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多联机的发展</a:t>
            </a:r>
            <a:endParaRPr lang="ja-JP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1162AEF-9A65-4939-806B-9E305A2C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25" y="3423249"/>
            <a:ext cx="23149" cy="11502"/>
          </a:xfrm>
          <a:prstGeom prst="rect">
            <a:avLst/>
          </a:prstGeom>
        </p:spPr>
      </p:pic>
      <p:pic>
        <p:nvPicPr>
          <p:cNvPr id="16" name="図 1">
            <a:extLst>
              <a:ext uri="{FF2B5EF4-FFF2-40B4-BE49-F238E27FC236}">
                <a16:creationId xmlns:a16="http://schemas.microsoft.com/office/drawing/2014/main" id="{20455F75-F356-4481-BC3C-BA61B2A89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69" y="52982"/>
            <a:ext cx="1492079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 descr="グラフ, 折れ線グラフ&#10;&#10;自動的に生成された説明">
            <a:extLst>
              <a:ext uri="{FF2B5EF4-FFF2-40B4-BE49-F238E27FC236}">
                <a16:creationId xmlns:a16="http://schemas.microsoft.com/office/drawing/2014/main" id="{63901A6B-C438-4426-9180-4A7305FEE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1" y="1629181"/>
            <a:ext cx="6597828" cy="4297047"/>
          </a:xfrm>
          <a:prstGeom prst="rect">
            <a:avLst/>
          </a:prstGeom>
        </p:spPr>
      </p:pic>
      <p:pic>
        <p:nvPicPr>
          <p:cNvPr id="6" name="図 5" descr="グラフ, 円グラフ&#10;&#10;自動的に生成された説明">
            <a:extLst>
              <a:ext uri="{FF2B5EF4-FFF2-40B4-BE49-F238E27FC236}">
                <a16:creationId xmlns:a16="http://schemas.microsoft.com/office/drawing/2014/main" id="{638A8E5C-3393-4D65-88B6-A0F832BA3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17" y="1629181"/>
            <a:ext cx="4732106" cy="45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10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43BEC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游ゴシック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游ゴシック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游ゴシック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游ゴシック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3274</Words>
  <Application>Microsoft Office PowerPoint</Application>
  <PresentationFormat>ワイド画面</PresentationFormat>
  <Paragraphs>552</Paragraphs>
  <Slides>23</Slides>
  <Notes>23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7" baseType="lpstr">
      <vt:lpstr>等线</vt:lpstr>
      <vt:lpstr>等线</vt:lpstr>
      <vt:lpstr>Meiryo UI</vt:lpstr>
      <vt:lpstr>ＭＳ Ｐゴシック</vt:lpstr>
      <vt:lpstr>SimHei</vt:lpstr>
      <vt:lpstr>メイリオ</vt:lpstr>
      <vt:lpstr>游ゴシック</vt:lpstr>
      <vt:lpstr>游ゴシック Light</vt:lpstr>
      <vt:lpstr>游明朝</vt:lpstr>
      <vt:lpstr>Arial</vt:lpstr>
      <vt:lpstr>Calibri</vt:lpstr>
      <vt:lpstr>Times New Roman</vt:lpstr>
      <vt:lpstr>Wingdings</vt:lpstr>
      <vt:lpstr>Office テーマ</vt:lpstr>
      <vt:lpstr>全球制冷空调行业发展现状和趋势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2020年全球空调市场概况</vt:lpstr>
      <vt:lpstr>几个主要市场的特点</vt:lpstr>
      <vt:lpstr>多联机的发展</vt:lpstr>
      <vt:lpstr>全球多联机市场</vt:lpstr>
      <vt:lpstr>全球空气源热泵市场 </vt:lpstr>
      <vt:lpstr>欧盟政策和热泵取暖市场 </vt:lpstr>
      <vt:lpstr>冷水机组市场</vt:lpstr>
      <vt:lpstr>日本新技术– </vt:lpstr>
      <vt:lpstr>What’s nanoeTM X</vt:lpstr>
      <vt:lpstr>What’s nanoeTM X  - Safety -</vt:lpstr>
      <vt:lpstr>PowerPoint プレゼンテーション</vt:lpstr>
      <vt:lpstr>日本新技术–Daikin透湿膜全热交换元件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何 継承</dc:creator>
  <cp:lastModifiedBy>何 継承</cp:lastModifiedBy>
  <cp:revision>1</cp:revision>
  <cp:lastPrinted>2021-04-02T16:00:21Z</cp:lastPrinted>
  <dcterms:created xsi:type="dcterms:W3CDTF">2021-03-13T06:58:02Z</dcterms:created>
  <dcterms:modified xsi:type="dcterms:W3CDTF">2021-04-03T16:49:01Z</dcterms:modified>
</cp:coreProperties>
</file>